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4"/>
  </p:sldMasterIdLst>
  <p:notesMasterIdLst>
    <p:notesMasterId r:id="rId22"/>
  </p:notesMasterIdLst>
  <p:sldIdLst>
    <p:sldId id="256" r:id="rId5"/>
    <p:sldId id="257" r:id="rId6"/>
    <p:sldId id="316" r:id="rId7"/>
    <p:sldId id="258" r:id="rId8"/>
    <p:sldId id="260" r:id="rId9"/>
    <p:sldId id="261" r:id="rId10"/>
    <p:sldId id="312" r:id="rId11"/>
    <p:sldId id="271" r:id="rId12"/>
    <p:sldId id="313" r:id="rId13"/>
    <p:sldId id="315" r:id="rId14"/>
    <p:sldId id="314" r:id="rId15"/>
    <p:sldId id="317" r:id="rId16"/>
    <p:sldId id="318" r:id="rId17"/>
    <p:sldId id="322" r:id="rId18"/>
    <p:sldId id="319" r:id="rId19"/>
    <p:sldId id="321" r:id="rId20"/>
    <p:sldId id="320" r:id="rId21"/>
  </p:sldIdLst>
  <p:sldSz cx="9144000" cy="5143500" type="screen16x9"/>
  <p:notesSz cx="6858000" cy="9144000"/>
  <p:embeddedFontLst>
    <p:embeddedFont>
      <p:font typeface="Gugi" panose="020B0604020202020204" charset="-127"/>
      <p:regular r:id="rId23"/>
    </p:embeddedFont>
    <p:embeddedFont>
      <p:font typeface="Comfortaa" panose="020B0604020202020204" charset="0"/>
      <p:regular r:id="rId24"/>
      <p:bold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Montserrat SemiBold" panose="00000700000000000000" pitchFamily="2" charset="0"/>
      <p:regular r:id="rId30"/>
      <p:bold r:id="rId31"/>
      <p:italic r:id="rId32"/>
      <p:boldItalic r:id="rId33"/>
    </p:embeddedFont>
  </p:embeddedFontLst>
  <p:custDataLst>
    <p:tags r:id="rId34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12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BD6EAF-7029-4F40-B98B-FF7B08A29A47}" v="871" dt="2022-12-13T15:56:00.625"/>
  </p1510:revLst>
</p1510:revInfo>
</file>

<file path=ppt/tableStyles.xml><?xml version="1.0" encoding="utf-8"?>
<a:tblStyleLst xmlns:a="http://schemas.openxmlformats.org/drawingml/2006/main" def="{FDA417A9-CD5C-46EA-8D1F-A4F4FAEAD7C7}">
  <a:tblStyle styleId="{FDA417A9-CD5C-46EA-8D1F-A4F4FAEAD7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94660"/>
  </p:normalViewPr>
  <p:slideViewPr>
    <p:cSldViewPr snapToGrid="0">
      <p:cViewPr varScale="1">
        <p:scale>
          <a:sx n="78" d="100"/>
          <a:sy n="78" d="100"/>
        </p:scale>
        <p:origin x="9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tags" Target="tags/tag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g>
</file>

<file path=ppt/media/image7.jp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281da9815d_0_25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1281da9815d_0_25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005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281da9815d_0_24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281da9815d_0_24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874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281da9815d_0_25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1281da9815d_0_25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2024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5669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01440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873013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17261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21481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1277290d38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1277290d386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29900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77290d38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77290d38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281da9815d_0_24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281da9815d_0_24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1281da9815d_0_244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1281da9815d_0_244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281da9815d_0_24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281da9815d_0_24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289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281da9815d_0_25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Google Shape;1186;g1281da9815d_0_25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281da9815d_0_24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281da9815d_0_24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188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2"/>
            </a:gs>
            <a:gs pos="20000">
              <a:schemeClr val="accen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2460538" flipH="1">
            <a:off x="3983734" y="912061"/>
            <a:ext cx="6163773" cy="2214986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2460538" flipH="1">
            <a:off x="3048474" y="-654441"/>
            <a:ext cx="6742678" cy="3847817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-2460538" flipH="1">
            <a:off x="2590026" y="-860629"/>
            <a:ext cx="5064300" cy="497060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-1655157" flipH="1">
            <a:off x="4700497" y="1305027"/>
            <a:ext cx="6163819" cy="2214988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555421">
            <a:off x="-1567137" y="1163156"/>
            <a:ext cx="6163805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555421">
            <a:off x="-1428257" y="-545574"/>
            <a:ext cx="6742712" cy="3847813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555421">
            <a:off x="756299" y="-1101736"/>
            <a:ext cx="5064326" cy="4970598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287678">
            <a:off x="2720965" y="-160778"/>
            <a:ext cx="2936668" cy="4528825"/>
          </a:xfrm>
          <a:custGeom>
            <a:avLst/>
            <a:gdLst/>
            <a:ahLst/>
            <a:cxnLst/>
            <a:rect l="l" t="t" r="r" b="b"/>
            <a:pathLst>
              <a:path w="14498" h="19889" extrusionOk="0">
                <a:moveTo>
                  <a:pt x="13615" y="19888"/>
                </a:moveTo>
                <a:lnTo>
                  <a:pt x="1" y="398"/>
                </a:lnTo>
                <a:lnTo>
                  <a:pt x="4160" y="0"/>
                </a:lnTo>
                <a:lnTo>
                  <a:pt x="14497" y="19711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4255421">
            <a:off x="6268550" y="1748385"/>
            <a:ext cx="1789965" cy="4710859"/>
          </a:xfrm>
          <a:custGeom>
            <a:avLst/>
            <a:gdLst/>
            <a:ahLst/>
            <a:cxnLst/>
            <a:rect l="l" t="t" r="r" b="b"/>
            <a:pathLst>
              <a:path w="8837" h="23257" extrusionOk="0">
                <a:moveTo>
                  <a:pt x="7943" y="23203"/>
                </a:moveTo>
                <a:lnTo>
                  <a:pt x="1" y="1792"/>
                </a:lnTo>
                <a:lnTo>
                  <a:pt x="3434" y="0"/>
                </a:lnTo>
                <a:lnTo>
                  <a:pt x="8837" y="23257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580600" y="1285473"/>
            <a:ext cx="5982900" cy="12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4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3259725" y="2565566"/>
            <a:ext cx="2624700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2"/>
          <p:cNvSpPr/>
          <p:nvPr/>
        </p:nvSpPr>
        <p:spPr>
          <a:xfrm rot="750021">
            <a:off x="-2156964" y="1729105"/>
            <a:ext cx="6163799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-441514" y="1672604"/>
            <a:ext cx="10027462" cy="4732887"/>
            <a:chOff x="-441725" y="1593433"/>
            <a:chExt cx="10027462" cy="4732887"/>
          </a:xfrm>
        </p:grpSpPr>
        <p:sp>
          <p:nvSpPr>
            <p:cNvPr id="22" name="Google Shape;22;p2"/>
            <p:cNvSpPr/>
            <p:nvPr/>
          </p:nvSpPr>
          <p:spPr>
            <a:xfrm>
              <a:off x="-441725" y="2479081"/>
              <a:ext cx="10027462" cy="3847239"/>
            </a:xfrm>
            <a:custGeom>
              <a:avLst/>
              <a:gdLst/>
              <a:ahLst/>
              <a:cxnLst/>
              <a:rect l="l" t="t" r="r" b="b"/>
              <a:pathLst>
                <a:path w="70240" h="26949" extrusionOk="0">
                  <a:moveTo>
                    <a:pt x="58880" y="3515"/>
                  </a:moveTo>
                  <a:cubicBezTo>
                    <a:pt x="56071" y="6985"/>
                    <a:pt x="54995" y="9547"/>
                    <a:pt x="51346" y="9719"/>
                  </a:cubicBezTo>
                  <a:lnTo>
                    <a:pt x="51346" y="9719"/>
                  </a:lnTo>
                  <a:cubicBezTo>
                    <a:pt x="50491" y="9756"/>
                    <a:pt x="49743" y="9719"/>
                    <a:pt x="49054" y="9687"/>
                  </a:cubicBezTo>
                  <a:lnTo>
                    <a:pt x="49054" y="9687"/>
                  </a:lnTo>
                  <a:cubicBezTo>
                    <a:pt x="46799" y="9568"/>
                    <a:pt x="45212" y="9450"/>
                    <a:pt x="42909" y="11990"/>
                  </a:cubicBezTo>
                  <a:lnTo>
                    <a:pt x="42909" y="11990"/>
                  </a:lnTo>
                  <a:cubicBezTo>
                    <a:pt x="40401" y="14766"/>
                    <a:pt x="29833" y="14766"/>
                    <a:pt x="27325" y="11990"/>
                  </a:cubicBezTo>
                  <a:lnTo>
                    <a:pt x="27325" y="11990"/>
                  </a:lnTo>
                  <a:cubicBezTo>
                    <a:pt x="25028" y="9450"/>
                    <a:pt x="23440" y="9568"/>
                    <a:pt x="21186" y="9687"/>
                  </a:cubicBezTo>
                  <a:lnTo>
                    <a:pt x="21186" y="9687"/>
                  </a:lnTo>
                  <a:cubicBezTo>
                    <a:pt x="20497" y="9719"/>
                    <a:pt x="19743" y="9756"/>
                    <a:pt x="18893" y="9719"/>
                  </a:cubicBezTo>
                  <a:lnTo>
                    <a:pt x="18893" y="9719"/>
                  </a:lnTo>
                  <a:cubicBezTo>
                    <a:pt x="15245" y="9547"/>
                    <a:pt x="14169" y="6985"/>
                    <a:pt x="11360" y="3515"/>
                  </a:cubicBezTo>
                  <a:lnTo>
                    <a:pt x="11360" y="3515"/>
                  </a:lnTo>
                  <a:cubicBezTo>
                    <a:pt x="8546" y="38"/>
                    <a:pt x="0" y="1"/>
                    <a:pt x="0" y="1"/>
                  </a:cubicBezTo>
                  <a:lnTo>
                    <a:pt x="0" y="1"/>
                  </a:lnTo>
                  <a:lnTo>
                    <a:pt x="0" y="11699"/>
                  </a:lnTo>
                  <a:cubicBezTo>
                    <a:pt x="0" y="11699"/>
                    <a:pt x="8546" y="11737"/>
                    <a:pt x="11360" y="15207"/>
                  </a:cubicBezTo>
                  <a:lnTo>
                    <a:pt x="11360" y="15207"/>
                  </a:lnTo>
                  <a:cubicBezTo>
                    <a:pt x="14169" y="18678"/>
                    <a:pt x="15245" y="19012"/>
                    <a:pt x="18893" y="19184"/>
                  </a:cubicBezTo>
                  <a:lnTo>
                    <a:pt x="18893" y="19184"/>
                  </a:lnTo>
                  <a:cubicBezTo>
                    <a:pt x="19770" y="19227"/>
                    <a:pt x="20545" y="19179"/>
                    <a:pt x="21261" y="19130"/>
                  </a:cubicBezTo>
                  <a:lnTo>
                    <a:pt x="21261" y="19130"/>
                  </a:lnTo>
                  <a:cubicBezTo>
                    <a:pt x="23526" y="18980"/>
                    <a:pt x="25168" y="18829"/>
                    <a:pt x="27325" y="21460"/>
                  </a:cubicBezTo>
                  <a:lnTo>
                    <a:pt x="27325" y="21460"/>
                  </a:lnTo>
                  <a:cubicBezTo>
                    <a:pt x="31722" y="26814"/>
                    <a:pt x="38604" y="26949"/>
                    <a:pt x="42909" y="21460"/>
                  </a:cubicBezTo>
                  <a:lnTo>
                    <a:pt x="42909" y="21460"/>
                  </a:lnTo>
                  <a:cubicBezTo>
                    <a:pt x="45002" y="18791"/>
                    <a:pt x="46670" y="18958"/>
                    <a:pt x="48941" y="19119"/>
                  </a:cubicBezTo>
                  <a:lnTo>
                    <a:pt x="48941" y="19119"/>
                  </a:lnTo>
                  <a:cubicBezTo>
                    <a:pt x="49668" y="19173"/>
                    <a:pt x="50459" y="19227"/>
                    <a:pt x="51346" y="19184"/>
                  </a:cubicBezTo>
                  <a:lnTo>
                    <a:pt x="51346" y="19184"/>
                  </a:lnTo>
                  <a:cubicBezTo>
                    <a:pt x="54995" y="19012"/>
                    <a:pt x="56071" y="18678"/>
                    <a:pt x="58880" y="15207"/>
                  </a:cubicBezTo>
                  <a:lnTo>
                    <a:pt x="58880" y="15207"/>
                  </a:lnTo>
                  <a:cubicBezTo>
                    <a:pt x="61689" y="11737"/>
                    <a:pt x="70239" y="11699"/>
                    <a:pt x="70239" y="11699"/>
                  </a:cubicBezTo>
                  <a:lnTo>
                    <a:pt x="70239" y="11699"/>
                  </a:lnTo>
                  <a:lnTo>
                    <a:pt x="70239" y="1"/>
                  </a:lnTo>
                  <a:cubicBezTo>
                    <a:pt x="70239" y="1"/>
                    <a:pt x="61689" y="38"/>
                    <a:pt x="58880" y="3515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441725" y="1593433"/>
              <a:ext cx="10027462" cy="3621536"/>
            </a:xfrm>
            <a:custGeom>
              <a:avLst/>
              <a:gdLst/>
              <a:ahLst/>
              <a:cxnLst/>
              <a:rect l="l" t="t" r="r" b="b"/>
              <a:pathLst>
                <a:path w="70240" h="25368" extrusionOk="0">
                  <a:moveTo>
                    <a:pt x="58880" y="4774"/>
                  </a:moveTo>
                  <a:cubicBezTo>
                    <a:pt x="56071" y="9493"/>
                    <a:pt x="54995" y="12980"/>
                    <a:pt x="51346" y="13206"/>
                  </a:cubicBezTo>
                  <a:lnTo>
                    <a:pt x="51346" y="13206"/>
                  </a:lnTo>
                  <a:cubicBezTo>
                    <a:pt x="50491" y="13260"/>
                    <a:pt x="49743" y="13211"/>
                    <a:pt x="49054" y="13163"/>
                  </a:cubicBezTo>
                  <a:lnTo>
                    <a:pt x="49054" y="13163"/>
                  </a:lnTo>
                  <a:cubicBezTo>
                    <a:pt x="46799" y="13002"/>
                    <a:pt x="45212" y="12845"/>
                    <a:pt x="42909" y="16300"/>
                  </a:cubicBezTo>
                  <a:lnTo>
                    <a:pt x="42909" y="16300"/>
                  </a:lnTo>
                  <a:cubicBezTo>
                    <a:pt x="40401" y="20072"/>
                    <a:pt x="29833" y="20072"/>
                    <a:pt x="27325" y="16300"/>
                  </a:cubicBezTo>
                  <a:lnTo>
                    <a:pt x="27325" y="16300"/>
                  </a:lnTo>
                  <a:cubicBezTo>
                    <a:pt x="25028" y="12845"/>
                    <a:pt x="23440" y="13002"/>
                    <a:pt x="21186" y="13163"/>
                  </a:cubicBezTo>
                  <a:lnTo>
                    <a:pt x="21186" y="13163"/>
                  </a:lnTo>
                  <a:cubicBezTo>
                    <a:pt x="20497" y="13211"/>
                    <a:pt x="19743" y="13260"/>
                    <a:pt x="18893" y="13206"/>
                  </a:cubicBezTo>
                  <a:lnTo>
                    <a:pt x="18893" y="13206"/>
                  </a:lnTo>
                  <a:cubicBezTo>
                    <a:pt x="15245" y="12980"/>
                    <a:pt x="14169" y="9493"/>
                    <a:pt x="11360" y="4774"/>
                  </a:cubicBezTo>
                  <a:lnTo>
                    <a:pt x="11360" y="4774"/>
                  </a:lnTo>
                  <a:cubicBezTo>
                    <a:pt x="8546" y="55"/>
                    <a:pt x="0" y="1"/>
                    <a:pt x="0" y="1"/>
                  </a:cubicBezTo>
                  <a:lnTo>
                    <a:pt x="0" y="1"/>
                  </a:lnTo>
                  <a:lnTo>
                    <a:pt x="0" y="8325"/>
                  </a:lnTo>
                  <a:cubicBezTo>
                    <a:pt x="0" y="8325"/>
                    <a:pt x="8546" y="8379"/>
                    <a:pt x="11360" y="13098"/>
                  </a:cubicBezTo>
                  <a:lnTo>
                    <a:pt x="11360" y="13098"/>
                  </a:lnTo>
                  <a:cubicBezTo>
                    <a:pt x="14169" y="17818"/>
                    <a:pt x="15245" y="18275"/>
                    <a:pt x="18893" y="18506"/>
                  </a:cubicBezTo>
                  <a:lnTo>
                    <a:pt x="18893" y="18506"/>
                  </a:lnTo>
                  <a:cubicBezTo>
                    <a:pt x="19743" y="18560"/>
                    <a:pt x="20497" y="18512"/>
                    <a:pt x="21186" y="18458"/>
                  </a:cubicBezTo>
                  <a:lnTo>
                    <a:pt x="21186" y="18458"/>
                  </a:lnTo>
                  <a:cubicBezTo>
                    <a:pt x="23440" y="18302"/>
                    <a:pt x="25028" y="18140"/>
                    <a:pt x="27325" y="21595"/>
                  </a:cubicBezTo>
                  <a:lnTo>
                    <a:pt x="27325" y="21595"/>
                  </a:lnTo>
                  <a:cubicBezTo>
                    <a:pt x="29833" y="25367"/>
                    <a:pt x="40401" y="25367"/>
                    <a:pt x="42909" y="21595"/>
                  </a:cubicBezTo>
                  <a:lnTo>
                    <a:pt x="42909" y="21595"/>
                  </a:lnTo>
                  <a:cubicBezTo>
                    <a:pt x="45212" y="18140"/>
                    <a:pt x="46799" y="18302"/>
                    <a:pt x="49054" y="18458"/>
                  </a:cubicBezTo>
                  <a:lnTo>
                    <a:pt x="49054" y="18458"/>
                  </a:lnTo>
                  <a:cubicBezTo>
                    <a:pt x="49743" y="18512"/>
                    <a:pt x="50491" y="18560"/>
                    <a:pt x="51346" y="18506"/>
                  </a:cubicBezTo>
                  <a:lnTo>
                    <a:pt x="51346" y="18506"/>
                  </a:lnTo>
                  <a:cubicBezTo>
                    <a:pt x="54995" y="18275"/>
                    <a:pt x="56071" y="17818"/>
                    <a:pt x="58880" y="13098"/>
                  </a:cubicBezTo>
                  <a:lnTo>
                    <a:pt x="58880" y="13098"/>
                  </a:lnTo>
                  <a:cubicBezTo>
                    <a:pt x="61689" y="8379"/>
                    <a:pt x="70239" y="8325"/>
                    <a:pt x="70239" y="8325"/>
                  </a:cubicBezTo>
                  <a:lnTo>
                    <a:pt x="70239" y="8325"/>
                  </a:lnTo>
                  <a:lnTo>
                    <a:pt x="70239" y="1"/>
                  </a:lnTo>
                  <a:cubicBezTo>
                    <a:pt x="70239" y="1"/>
                    <a:pt x="61689" y="55"/>
                    <a:pt x="58880" y="4774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3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8"/>
          <p:cNvSpPr/>
          <p:nvPr/>
        </p:nvSpPr>
        <p:spPr>
          <a:xfrm rot="-2460538" flipH="1">
            <a:off x="3983734" y="1674061"/>
            <a:ext cx="6163773" cy="2214986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8"/>
          <p:cNvSpPr/>
          <p:nvPr/>
        </p:nvSpPr>
        <p:spPr>
          <a:xfrm rot="-2460538" flipH="1">
            <a:off x="3048474" y="107559"/>
            <a:ext cx="6742678" cy="3847817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8"/>
          <p:cNvSpPr/>
          <p:nvPr/>
        </p:nvSpPr>
        <p:spPr>
          <a:xfrm rot="-2460538" flipH="1">
            <a:off x="2590026" y="-98629"/>
            <a:ext cx="5064300" cy="497060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8"/>
          <p:cNvSpPr/>
          <p:nvPr/>
        </p:nvSpPr>
        <p:spPr>
          <a:xfrm rot="-1655157" flipH="1">
            <a:off x="4700497" y="2067027"/>
            <a:ext cx="6163819" cy="2214988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8"/>
          <p:cNvSpPr/>
          <p:nvPr/>
        </p:nvSpPr>
        <p:spPr>
          <a:xfrm rot="1555421">
            <a:off x="-1567137" y="1925156"/>
            <a:ext cx="6163805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8"/>
          <p:cNvSpPr/>
          <p:nvPr/>
        </p:nvSpPr>
        <p:spPr>
          <a:xfrm rot="1555421">
            <a:off x="-1428257" y="216426"/>
            <a:ext cx="6742712" cy="3847813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8"/>
          <p:cNvSpPr/>
          <p:nvPr/>
        </p:nvSpPr>
        <p:spPr>
          <a:xfrm rot="1555421">
            <a:off x="756299" y="-339736"/>
            <a:ext cx="5064326" cy="4970598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18"/>
          <p:cNvSpPr/>
          <p:nvPr/>
        </p:nvSpPr>
        <p:spPr>
          <a:xfrm rot="1287678">
            <a:off x="2720965" y="601222"/>
            <a:ext cx="2936668" cy="4528825"/>
          </a:xfrm>
          <a:custGeom>
            <a:avLst/>
            <a:gdLst/>
            <a:ahLst/>
            <a:cxnLst/>
            <a:rect l="l" t="t" r="r" b="b"/>
            <a:pathLst>
              <a:path w="14498" h="19889" extrusionOk="0">
                <a:moveTo>
                  <a:pt x="13615" y="19888"/>
                </a:moveTo>
                <a:lnTo>
                  <a:pt x="1" y="398"/>
                </a:lnTo>
                <a:lnTo>
                  <a:pt x="4160" y="0"/>
                </a:lnTo>
                <a:lnTo>
                  <a:pt x="14497" y="19711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18"/>
          <p:cNvSpPr/>
          <p:nvPr/>
        </p:nvSpPr>
        <p:spPr>
          <a:xfrm rot="4255421">
            <a:off x="6268550" y="2510385"/>
            <a:ext cx="1789965" cy="4710859"/>
          </a:xfrm>
          <a:custGeom>
            <a:avLst/>
            <a:gdLst/>
            <a:ahLst/>
            <a:cxnLst/>
            <a:rect l="l" t="t" r="r" b="b"/>
            <a:pathLst>
              <a:path w="8837" h="23257" extrusionOk="0">
                <a:moveTo>
                  <a:pt x="7943" y="23203"/>
                </a:moveTo>
                <a:lnTo>
                  <a:pt x="1" y="1792"/>
                </a:lnTo>
                <a:lnTo>
                  <a:pt x="3434" y="0"/>
                </a:lnTo>
                <a:lnTo>
                  <a:pt x="8837" y="23257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8"/>
          <p:cNvSpPr/>
          <p:nvPr/>
        </p:nvSpPr>
        <p:spPr>
          <a:xfrm rot="750021">
            <a:off x="-2156964" y="2491105"/>
            <a:ext cx="6163799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4" name="Google Shape;404;p18"/>
          <p:cNvGrpSpPr/>
          <p:nvPr/>
        </p:nvGrpSpPr>
        <p:grpSpPr>
          <a:xfrm>
            <a:off x="-441514" y="2575454"/>
            <a:ext cx="10027462" cy="4732887"/>
            <a:chOff x="-441725" y="1593433"/>
            <a:chExt cx="10027462" cy="4732887"/>
          </a:xfrm>
        </p:grpSpPr>
        <p:sp>
          <p:nvSpPr>
            <p:cNvPr id="405" name="Google Shape;405;p18"/>
            <p:cNvSpPr/>
            <p:nvPr/>
          </p:nvSpPr>
          <p:spPr>
            <a:xfrm>
              <a:off x="-441725" y="2479081"/>
              <a:ext cx="10027462" cy="3847239"/>
            </a:xfrm>
            <a:custGeom>
              <a:avLst/>
              <a:gdLst/>
              <a:ahLst/>
              <a:cxnLst/>
              <a:rect l="l" t="t" r="r" b="b"/>
              <a:pathLst>
                <a:path w="70240" h="26949" extrusionOk="0">
                  <a:moveTo>
                    <a:pt x="58880" y="3515"/>
                  </a:moveTo>
                  <a:cubicBezTo>
                    <a:pt x="56071" y="6985"/>
                    <a:pt x="54995" y="9547"/>
                    <a:pt x="51346" y="9719"/>
                  </a:cubicBezTo>
                  <a:lnTo>
                    <a:pt x="51346" y="9719"/>
                  </a:lnTo>
                  <a:cubicBezTo>
                    <a:pt x="50491" y="9756"/>
                    <a:pt x="49743" y="9719"/>
                    <a:pt x="49054" y="9687"/>
                  </a:cubicBezTo>
                  <a:lnTo>
                    <a:pt x="49054" y="9687"/>
                  </a:lnTo>
                  <a:cubicBezTo>
                    <a:pt x="46799" y="9568"/>
                    <a:pt x="45212" y="9450"/>
                    <a:pt x="42909" y="11990"/>
                  </a:cubicBezTo>
                  <a:lnTo>
                    <a:pt x="42909" y="11990"/>
                  </a:lnTo>
                  <a:cubicBezTo>
                    <a:pt x="40401" y="14766"/>
                    <a:pt x="29833" y="14766"/>
                    <a:pt x="27325" y="11990"/>
                  </a:cubicBezTo>
                  <a:lnTo>
                    <a:pt x="27325" y="11990"/>
                  </a:lnTo>
                  <a:cubicBezTo>
                    <a:pt x="25028" y="9450"/>
                    <a:pt x="23440" y="9568"/>
                    <a:pt x="21186" y="9687"/>
                  </a:cubicBezTo>
                  <a:lnTo>
                    <a:pt x="21186" y="9687"/>
                  </a:lnTo>
                  <a:cubicBezTo>
                    <a:pt x="20497" y="9719"/>
                    <a:pt x="19743" y="9756"/>
                    <a:pt x="18893" y="9719"/>
                  </a:cubicBezTo>
                  <a:lnTo>
                    <a:pt x="18893" y="9719"/>
                  </a:lnTo>
                  <a:cubicBezTo>
                    <a:pt x="15245" y="9547"/>
                    <a:pt x="14169" y="6985"/>
                    <a:pt x="11360" y="3515"/>
                  </a:cubicBezTo>
                  <a:lnTo>
                    <a:pt x="11360" y="3515"/>
                  </a:lnTo>
                  <a:cubicBezTo>
                    <a:pt x="8546" y="38"/>
                    <a:pt x="0" y="1"/>
                    <a:pt x="0" y="1"/>
                  </a:cubicBezTo>
                  <a:lnTo>
                    <a:pt x="0" y="1"/>
                  </a:lnTo>
                  <a:lnTo>
                    <a:pt x="0" y="11699"/>
                  </a:lnTo>
                  <a:cubicBezTo>
                    <a:pt x="0" y="11699"/>
                    <a:pt x="8546" y="11737"/>
                    <a:pt x="11360" y="15207"/>
                  </a:cubicBezTo>
                  <a:lnTo>
                    <a:pt x="11360" y="15207"/>
                  </a:lnTo>
                  <a:cubicBezTo>
                    <a:pt x="14169" y="18678"/>
                    <a:pt x="15245" y="19012"/>
                    <a:pt x="18893" y="19184"/>
                  </a:cubicBezTo>
                  <a:lnTo>
                    <a:pt x="18893" y="19184"/>
                  </a:lnTo>
                  <a:cubicBezTo>
                    <a:pt x="19770" y="19227"/>
                    <a:pt x="20545" y="19179"/>
                    <a:pt x="21261" y="19130"/>
                  </a:cubicBezTo>
                  <a:lnTo>
                    <a:pt x="21261" y="19130"/>
                  </a:lnTo>
                  <a:cubicBezTo>
                    <a:pt x="23526" y="18980"/>
                    <a:pt x="25168" y="18829"/>
                    <a:pt x="27325" y="21460"/>
                  </a:cubicBezTo>
                  <a:lnTo>
                    <a:pt x="27325" y="21460"/>
                  </a:lnTo>
                  <a:cubicBezTo>
                    <a:pt x="31722" y="26814"/>
                    <a:pt x="38604" y="26949"/>
                    <a:pt x="42909" y="21460"/>
                  </a:cubicBezTo>
                  <a:lnTo>
                    <a:pt x="42909" y="21460"/>
                  </a:lnTo>
                  <a:cubicBezTo>
                    <a:pt x="45002" y="18791"/>
                    <a:pt x="46670" y="18958"/>
                    <a:pt x="48941" y="19119"/>
                  </a:cubicBezTo>
                  <a:lnTo>
                    <a:pt x="48941" y="19119"/>
                  </a:lnTo>
                  <a:cubicBezTo>
                    <a:pt x="49668" y="19173"/>
                    <a:pt x="50459" y="19227"/>
                    <a:pt x="51346" y="19184"/>
                  </a:cubicBezTo>
                  <a:lnTo>
                    <a:pt x="51346" y="19184"/>
                  </a:lnTo>
                  <a:cubicBezTo>
                    <a:pt x="54995" y="19012"/>
                    <a:pt x="56071" y="18678"/>
                    <a:pt x="58880" y="15207"/>
                  </a:cubicBezTo>
                  <a:lnTo>
                    <a:pt x="58880" y="15207"/>
                  </a:lnTo>
                  <a:cubicBezTo>
                    <a:pt x="61689" y="11737"/>
                    <a:pt x="70239" y="11699"/>
                    <a:pt x="70239" y="11699"/>
                  </a:cubicBezTo>
                  <a:lnTo>
                    <a:pt x="70239" y="11699"/>
                  </a:lnTo>
                  <a:lnTo>
                    <a:pt x="70239" y="1"/>
                  </a:lnTo>
                  <a:cubicBezTo>
                    <a:pt x="70239" y="1"/>
                    <a:pt x="61689" y="38"/>
                    <a:pt x="58880" y="3515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-441725" y="1593433"/>
              <a:ext cx="10027462" cy="3621536"/>
            </a:xfrm>
            <a:custGeom>
              <a:avLst/>
              <a:gdLst/>
              <a:ahLst/>
              <a:cxnLst/>
              <a:rect l="l" t="t" r="r" b="b"/>
              <a:pathLst>
                <a:path w="70240" h="25368" extrusionOk="0">
                  <a:moveTo>
                    <a:pt x="58880" y="4774"/>
                  </a:moveTo>
                  <a:cubicBezTo>
                    <a:pt x="56071" y="9493"/>
                    <a:pt x="54995" y="12980"/>
                    <a:pt x="51346" y="13206"/>
                  </a:cubicBezTo>
                  <a:lnTo>
                    <a:pt x="51346" y="13206"/>
                  </a:lnTo>
                  <a:cubicBezTo>
                    <a:pt x="50491" y="13260"/>
                    <a:pt x="49743" y="13211"/>
                    <a:pt x="49054" y="13163"/>
                  </a:cubicBezTo>
                  <a:lnTo>
                    <a:pt x="49054" y="13163"/>
                  </a:lnTo>
                  <a:cubicBezTo>
                    <a:pt x="46799" y="13002"/>
                    <a:pt x="45212" y="12845"/>
                    <a:pt x="42909" y="16300"/>
                  </a:cubicBezTo>
                  <a:lnTo>
                    <a:pt x="42909" y="16300"/>
                  </a:lnTo>
                  <a:cubicBezTo>
                    <a:pt x="40401" y="20072"/>
                    <a:pt x="29833" y="20072"/>
                    <a:pt x="27325" y="16300"/>
                  </a:cubicBezTo>
                  <a:lnTo>
                    <a:pt x="27325" y="16300"/>
                  </a:lnTo>
                  <a:cubicBezTo>
                    <a:pt x="25028" y="12845"/>
                    <a:pt x="23440" y="13002"/>
                    <a:pt x="21186" y="13163"/>
                  </a:cubicBezTo>
                  <a:lnTo>
                    <a:pt x="21186" y="13163"/>
                  </a:lnTo>
                  <a:cubicBezTo>
                    <a:pt x="20497" y="13211"/>
                    <a:pt x="19743" y="13260"/>
                    <a:pt x="18893" y="13206"/>
                  </a:cubicBezTo>
                  <a:lnTo>
                    <a:pt x="18893" y="13206"/>
                  </a:lnTo>
                  <a:cubicBezTo>
                    <a:pt x="15245" y="12980"/>
                    <a:pt x="14169" y="9493"/>
                    <a:pt x="11360" y="4774"/>
                  </a:cubicBezTo>
                  <a:lnTo>
                    <a:pt x="11360" y="4774"/>
                  </a:lnTo>
                  <a:cubicBezTo>
                    <a:pt x="8546" y="55"/>
                    <a:pt x="0" y="1"/>
                    <a:pt x="0" y="1"/>
                  </a:cubicBezTo>
                  <a:lnTo>
                    <a:pt x="0" y="1"/>
                  </a:lnTo>
                  <a:lnTo>
                    <a:pt x="0" y="8325"/>
                  </a:lnTo>
                  <a:cubicBezTo>
                    <a:pt x="0" y="8325"/>
                    <a:pt x="8546" y="8379"/>
                    <a:pt x="11360" y="13098"/>
                  </a:cubicBezTo>
                  <a:lnTo>
                    <a:pt x="11360" y="13098"/>
                  </a:lnTo>
                  <a:cubicBezTo>
                    <a:pt x="14169" y="17818"/>
                    <a:pt x="15245" y="18275"/>
                    <a:pt x="18893" y="18506"/>
                  </a:cubicBezTo>
                  <a:lnTo>
                    <a:pt x="18893" y="18506"/>
                  </a:lnTo>
                  <a:cubicBezTo>
                    <a:pt x="19743" y="18560"/>
                    <a:pt x="20497" y="18512"/>
                    <a:pt x="21186" y="18458"/>
                  </a:cubicBezTo>
                  <a:lnTo>
                    <a:pt x="21186" y="18458"/>
                  </a:lnTo>
                  <a:cubicBezTo>
                    <a:pt x="23440" y="18302"/>
                    <a:pt x="25028" y="18140"/>
                    <a:pt x="27325" y="21595"/>
                  </a:cubicBezTo>
                  <a:lnTo>
                    <a:pt x="27325" y="21595"/>
                  </a:lnTo>
                  <a:cubicBezTo>
                    <a:pt x="29833" y="25367"/>
                    <a:pt x="40401" y="25367"/>
                    <a:pt x="42909" y="21595"/>
                  </a:cubicBezTo>
                  <a:lnTo>
                    <a:pt x="42909" y="21595"/>
                  </a:lnTo>
                  <a:cubicBezTo>
                    <a:pt x="45212" y="18140"/>
                    <a:pt x="46799" y="18302"/>
                    <a:pt x="49054" y="18458"/>
                  </a:cubicBezTo>
                  <a:lnTo>
                    <a:pt x="49054" y="18458"/>
                  </a:lnTo>
                  <a:cubicBezTo>
                    <a:pt x="49743" y="18512"/>
                    <a:pt x="50491" y="18560"/>
                    <a:pt x="51346" y="18506"/>
                  </a:cubicBezTo>
                  <a:lnTo>
                    <a:pt x="51346" y="18506"/>
                  </a:lnTo>
                  <a:cubicBezTo>
                    <a:pt x="54995" y="18275"/>
                    <a:pt x="56071" y="17818"/>
                    <a:pt x="58880" y="13098"/>
                  </a:cubicBezTo>
                  <a:lnTo>
                    <a:pt x="58880" y="13098"/>
                  </a:lnTo>
                  <a:cubicBezTo>
                    <a:pt x="61689" y="8379"/>
                    <a:pt x="70239" y="8325"/>
                    <a:pt x="70239" y="8325"/>
                  </a:cubicBezTo>
                  <a:lnTo>
                    <a:pt x="70239" y="8325"/>
                  </a:lnTo>
                  <a:lnTo>
                    <a:pt x="70239" y="1"/>
                  </a:lnTo>
                  <a:cubicBezTo>
                    <a:pt x="70239" y="1"/>
                    <a:pt x="61689" y="55"/>
                    <a:pt x="58880" y="4774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18"/>
          <p:cNvGrpSpPr/>
          <p:nvPr/>
        </p:nvGrpSpPr>
        <p:grpSpPr>
          <a:xfrm rot="10800000" flipH="1">
            <a:off x="-441514" y="-2157449"/>
            <a:ext cx="10027462" cy="4732887"/>
            <a:chOff x="-441725" y="1593433"/>
            <a:chExt cx="10027462" cy="4732887"/>
          </a:xfrm>
        </p:grpSpPr>
        <p:sp>
          <p:nvSpPr>
            <p:cNvPr id="408" name="Google Shape;408;p18"/>
            <p:cNvSpPr/>
            <p:nvPr/>
          </p:nvSpPr>
          <p:spPr>
            <a:xfrm>
              <a:off x="-441725" y="2479081"/>
              <a:ext cx="10027462" cy="3847239"/>
            </a:xfrm>
            <a:custGeom>
              <a:avLst/>
              <a:gdLst/>
              <a:ahLst/>
              <a:cxnLst/>
              <a:rect l="l" t="t" r="r" b="b"/>
              <a:pathLst>
                <a:path w="70240" h="26949" extrusionOk="0">
                  <a:moveTo>
                    <a:pt x="58880" y="3515"/>
                  </a:moveTo>
                  <a:cubicBezTo>
                    <a:pt x="56071" y="6985"/>
                    <a:pt x="54995" y="9547"/>
                    <a:pt x="51346" y="9719"/>
                  </a:cubicBezTo>
                  <a:lnTo>
                    <a:pt x="51346" y="9719"/>
                  </a:lnTo>
                  <a:cubicBezTo>
                    <a:pt x="50491" y="9756"/>
                    <a:pt x="49743" y="9719"/>
                    <a:pt x="49054" y="9687"/>
                  </a:cubicBezTo>
                  <a:lnTo>
                    <a:pt x="49054" y="9687"/>
                  </a:lnTo>
                  <a:cubicBezTo>
                    <a:pt x="46799" y="9568"/>
                    <a:pt x="45212" y="9450"/>
                    <a:pt x="42909" y="11990"/>
                  </a:cubicBezTo>
                  <a:lnTo>
                    <a:pt x="42909" y="11990"/>
                  </a:lnTo>
                  <a:cubicBezTo>
                    <a:pt x="40401" y="14766"/>
                    <a:pt x="29833" y="14766"/>
                    <a:pt x="27325" y="11990"/>
                  </a:cubicBezTo>
                  <a:lnTo>
                    <a:pt x="27325" y="11990"/>
                  </a:lnTo>
                  <a:cubicBezTo>
                    <a:pt x="25028" y="9450"/>
                    <a:pt x="23440" y="9568"/>
                    <a:pt x="21186" y="9687"/>
                  </a:cubicBezTo>
                  <a:lnTo>
                    <a:pt x="21186" y="9687"/>
                  </a:lnTo>
                  <a:cubicBezTo>
                    <a:pt x="20497" y="9719"/>
                    <a:pt x="19743" y="9756"/>
                    <a:pt x="18893" y="9719"/>
                  </a:cubicBezTo>
                  <a:lnTo>
                    <a:pt x="18893" y="9719"/>
                  </a:lnTo>
                  <a:cubicBezTo>
                    <a:pt x="15245" y="9547"/>
                    <a:pt x="14169" y="6985"/>
                    <a:pt x="11360" y="3515"/>
                  </a:cubicBezTo>
                  <a:lnTo>
                    <a:pt x="11360" y="3515"/>
                  </a:lnTo>
                  <a:cubicBezTo>
                    <a:pt x="8546" y="38"/>
                    <a:pt x="0" y="1"/>
                    <a:pt x="0" y="1"/>
                  </a:cubicBezTo>
                  <a:lnTo>
                    <a:pt x="0" y="1"/>
                  </a:lnTo>
                  <a:lnTo>
                    <a:pt x="0" y="11699"/>
                  </a:lnTo>
                  <a:cubicBezTo>
                    <a:pt x="0" y="11699"/>
                    <a:pt x="8546" y="11737"/>
                    <a:pt x="11360" y="15207"/>
                  </a:cubicBezTo>
                  <a:lnTo>
                    <a:pt x="11360" y="15207"/>
                  </a:lnTo>
                  <a:cubicBezTo>
                    <a:pt x="14169" y="18678"/>
                    <a:pt x="15245" y="19012"/>
                    <a:pt x="18893" y="19184"/>
                  </a:cubicBezTo>
                  <a:lnTo>
                    <a:pt x="18893" y="19184"/>
                  </a:lnTo>
                  <a:cubicBezTo>
                    <a:pt x="19770" y="19227"/>
                    <a:pt x="20545" y="19179"/>
                    <a:pt x="21261" y="19130"/>
                  </a:cubicBezTo>
                  <a:lnTo>
                    <a:pt x="21261" y="19130"/>
                  </a:lnTo>
                  <a:cubicBezTo>
                    <a:pt x="23526" y="18980"/>
                    <a:pt x="25168" y="18829"/>
                    <a:pt x="27325" y="21460"/>
                  </a:cubicBezTo>
                  <a:lnTo>
                    <a:pt x="27325" y="21460"/>
                  </a:lnTo>
                  <a:cubicBezTo>
                    <a:pt x="31722" y="26814"/>
                    <a:pt x="38604" y="26949"/>
                    <a:pt x="42909" y="21460"/>
                  </a:cubicBezTo>
                  <a:lnTo>
                    <a:pt x="42909" y="21460"/>
                  </a:lnTo>
                  <a:cubicBezTo>
                    <a:pt x="45002" y="18791"/>
                    <a:pt x="46670" y="18958"/>
                    <a:pt x="48941" y="19119"/>
                  </a:cubicBezTo>
                  <a:lnTo>
                    <a:pt x="48941" y="19119"/>
                  </a:lnTo>
                  <a:cubicBezTo>
                    <a:pt x="49668" y="19173"/>
                    <a:pt x="50459" y="19227"/>
                    <a:pt x="51346" y="19184"/>
                  </a:cubicBezTo>
                  <a:lnTo>
                    <a:pt x="51346" y="19184"/>
                  </a:lnTo>
                  <a:cubicBezTo>
                    <a:pt x="54995" y="19012"/>
                    <a:pt x="56071" y="18678"/>
                    <a:pt x="58880" y="15207"/>
                  </a:cubicBezTo>
                  <a:lnTo>
                    <a:pt x="58880" y="15207"/>
                  </a:lnTo>
                  <a:cubicBezTo>
                    <a:pt x="61689" y="11737"/>
                    <a:pt x="70239" y="11699"/>
                    <a:pt x="70239" y="11699"/>
                  </a:cubicBezTo>
                  <a:lnTo>
                    <a:pt x="70239" y="11699"/>
                  </a:lnTo>
                  <a:lnTo>
                    <a:pt x="70239" y="1"/>
                  </a:lnTo>
                  <a:cubicBezTo>
                    <a:pt x="70239" y="1"/>
                    <a:pt x="61689" y="38"/>
                    <a:pt x="58880" y="3515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1400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-441725" y="1593433"/>
              <a:ext cx="10027462" cy="3621536"/>
            </a:xfrm>
            <a:custGeom>
              <a:avLst/>
              <a:gdLst/>
              <a:ahLst/>
              <a:cxnLst/>
              <a:rect l="l" t="t" r="r" b="b"/>
              <a:pathLst>
                <a:path w="70240" h="25368" extrusionOk="0">
                  <a:moveTo>
                    <a:pt x="58880" y="4774"/>
                  </a:moveTo>
                  <a:cubicBezTo>
                    <a:pt x="56071" y="9493"/>
                    <a:pt x="54995" y="12980"/>
                    <a:pt x="51346" y="13206"/>
                  </a:cubicBezTo>
                  <a:lnTo>
                    <a:pt x="51346" y="13206"/>
                  </a:lnTo>
                  <a:cubicBezTo>
                    <a:pt x="50491" y="13260"/>
                    <a:pt x="49743" y="13211"/>
                    <a:pt x="49054" y="13163"/>
                  </a:cubicBezTo>
                  <a:lnTo>
                    <a:pt x="49054" y="13163"/>
                  </a:lnTo>
                  <a:cubicBezTo>
                    <a:pt x="46799" y="13002"/>
                    <a:pt x="45212" y="12845"/>
                    <a:pt x="42909" y="16300"/>
                  </a:cubicBezTo>
                  <a:lnTo>
                    <a:pt x="42909" y="16300"/>
                  </a:lnTo>
                  <a:cubicBezTo>
                    <a:pt x="40401" y="20072"/>
                    <a:pt x="29833" y="20072"/>
                    <a:pt x="27325" y="16300"/>
                  </a:cubicBezTo>
                  <a:lnTo>
                    <a:pt x="27325" y="16300"/>
                  </a:lnTo>
                  <a:cubicBezTo>
                    <a:pt x="25028" y="12845"/>
                    <a:pt x="23440" y="13002"/>
                    <a:pt x="21186" y="13163"/>
                  </a:cubicBezTo>
                  <a:lnTo>
                    <a:pt x="21186" y="13163"/>
                  </a:lnTo>
                  <a:cubicBezTo>
                    <a:pt x="20497" y="13211"/>
                    <a:pt x="19743" y="13260"/>
                    <a:pt x="18893" y="13206"/>
                  </a:cubicBezTo>
                  <a:lnTo>
                    <a:pt x="18893" y="13206"/>
                  </a:lnTo>
                  <a:cubicBezTo>
                    <a:pt x="15245" y="12980"/>
                    <a:pt x="14169" y="9493"/>
                    <a:pt x="11360" y="4774"/>
                  </a:cubicBezTo>
                  <a:lnTo>
                    <a:pt x="11360" y="4774"/>
                  </a:lnTo>
                  <a:cubicBezTo>
                    <a:pt x="8546" y="55"/>
                    <a:pt x="0" y="1"/>
                    <a:pt x="0" y="1"/>
                  </a:cubicBezTo>
                  <a:lnTo>
                    <a:pt x="0" y="1"/>
                  </a:lnTo>
                  <a:lnTo>
                    <a:pt x="0" y="8325"/>
                  </a:lnTo>
                  <a:cubicBezTo>
                    <a:pt x="0" y="8325"/>
                    <a:pt x="8546" y="8379"/>
                    <a:pt x="11360" y="13098"/>
                  </a:cubicBezTo>
                  <a:lnTo>
                    <a:pt x="11360" y="13098"/>
                  </a:lnTo>
                  <a:cubicBezTo>
                    <a:pt x="14169" y="17818"/>
                    <a:pt x="15245" y="18275"/>
                    <a:pt x="18893" y="18506"/>
                  </a:cubicBezTo>
                  <a:lnTo>
                    <a:pt x="18893" y="18506"/>
                  </a:lnTo>
                  <a:cubicBezTo>
                    <a:pt x="19743" y="18560"/>
                    <a:pt x="20497" y="18512"/>
                    <a:pt x="21186" y="18458"/>
                  </a:cubicBezTo>
                  <a:lnTo>
                    <a:pt x="21186" y="18458"/>
                  </a:lnTo>
                  <a:cubicBezTo>
                    <a:pt x="23440" y="18302"/>
                    <a:pt x="25028" y="18140"/>
                    <a:pt x="27325" y="21595"/>
                  </a:cubicBezTo>
                  <a:lnTo>
                    <a:pt x="27325" y="21595"/>
                  </a:lnTo>
                  <a:cubicBezTo>
                    <a:pt x="29833" y="25367"/>
                    <a:pt x="40401" y="25367"/>
                    <a:pt x="42909" y="21595"/>
                  </a:cubicBezTo>
                  <a:lnTo>
                    <a:pt x="42909" y="21595"/>
                  </a:lnTo>
                  <a:cubicBezTo>
                    <a:pt x="45212" y="18140"/>
                    <a:pt x="46799" y="18302"/>
                    <a:pt x="49054" y="18458"/>
                  </a:cubicBezTo>
                  <a:lnTo>
                    <a:pt x="49054" y="18458"/>
                  </a:lnTo>
                  <a:cubicBezTo>
                    <a:pt x="49743" y="18512"/>
                    <a:pt x="50491" y="18560"/>
                    <a:pt x="51346" y="18506"/>
                  </a:cubicBezTo>
                  <a:lnTo>
                    <a:pt x="51346" y="18506"/>
                  </a:lnTo>
                  <a:cubicBezTo>
                    <a:pt x="54995" y="18275"/>
                    <a:pt x="56071" y="17818"/>
                    <a:pt x="58880" y="13098"/>
                  </a:cubicBezTo>
                  <a:lnTo>
                    <a:pt x="58880" y="13098"/>
                  </a:lnTo>
                  <a:cubicBezTo>
                    <a:pt x="61689" y="8379"/>
                    <a:pt x="70239" y="8325"/>
                    <a:pt x="70239" y="8325"/>
                  </a:cubicBezTo>
                  <a:lnTo>
                    <a:pt x="70239" y="8325"/>
                  </a:lnTo>
                  <a:lnTo>
                    <a:pt x="70239" y="1"/>
                  </a:lnTo>
                  <a:cubicBezTo>
                    <a:pt x="70239" y="1"/>
                    <a:pt x="61689" y="55"/>
                    <a:pt x="58880" y="477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" name="Google Shape;410;p18"/>
          <p:cNvSpPr txBox="1">
            <a:spLocks noGrp="1"/>
          </p:cNvSpPr>
          <p:nvPr>
            <p:ph type="subTitle" idx="1"/>
          </p:nvPr>
        </p:nvSpPr>
        <p:spPr>
          <a:xfrm>
            <a:off x="3125075" y="3004225"/>
            <a:ext cx="2893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8"/>
          <p:cNvSpPr txBox="1">
            <a:spLocks noGrp="1"/>
          </p:cNvSpPr>
          <p:nvPr>
            <p:ph type="subTitle" idx="2"/>
          </p:nvPr>
        </p:nvSpPr>
        <p:spPr>
          <a:xfrm>
            <a:off x="2050800" y="2219213"/>
            <a:ext cx="5042400" cy="8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60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412" name="Google Shape;412;p18"/>
          <p:cNvSpPr txBox="1">
            <a:spLocks noGrp="1"/>
          </p:cNvSpPr>
          <p:nvPr>
            <p:ph type="title" hasCustomPrompt="1"/>
          </p:nvPr>
        </p:nvSpPr>
        <p:spPr>
          <a:xfrm>
            <a:off x="3160225" y="1372188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_ONLY_1_3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" name="Google Shape;436;p20"/>
          <p:cNvGrpSpPr/>
          <p:nvPr/>
        </p:nvGrpSpPr>
        <p:grpSpPr>
          <a:xfrm>
            <a:off x="-3933973" y="-3383349"/>
            <a:ext cx="15930600" cy="13304201"/>
            <a:chOff x="-3933973" y="-3383349"/>
            <a:chExt cx="15930600" cy="13304201"/>
          </a:xfrm>
        </p:grpSpPr>
        <p:sp>
          <p:nvSpPr>
            <p:cNvPr id="437" name="Google Shape;437;p20"/>
            <p:cNvSpPr/>
            <p:nvPr/>
          </p:nvSpPr>
          <p:spPr>
            <a:xfrm rot="9373383">
              <a:off x="3121957" y="-1915801"/>
              <a:ext cx="8273966" cy="472160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" name="Google Shape;438;p20"/>
            <p:cNvGrpSpPr/>
            <p:nvPr/>
          </p:nvGrpSpPr>
          <p:grpSpPr>
            <a:xfrm rot="-10004574">
              <a:off x="-2133190" y="-1438102"/>
              <a:ext cx="11724266" cy="10149887"/>
              <a:chOff x="-1253085" y="-2350700"/>
              <a:chExt cx="9554441" cy="8271434"/>
            </a:xfrm>
          </p:grpSpPr>
          <p:sp>
            <p:nvSpPr>
              <p:cNvPr id="439" name="Google Shape;439;p20"/>
              <p:cNvSpPr/>
              <p:nvPr/>
            </p:nvSpPr>
            <p:spPr>
              <a:xfrm rot="-4138773" flipH="1">
                <a:off x="2540980" y="-1580855"/>
                <a:ext cx="5064335" cy="497063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 rot="-122779">
                <a:off x="-1201403" y="2038213"/>
                <a:ext cx="6813362" cy="2214958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0"/>
              <p:cNvSpPr/>
              <p:nvPr/>
            </p:nvSpPr>
            <p:spPr>
              <a:xfrm rot="-122774">
                <a:off x="-1129710" y="242344"/>
                <a:ext cx="6742706" cy="3847768"/>
              </a:xfrm>
              <a:custGeom>
                <a:avLst/>
                <a:gdLst/>
                <a:ahLst/>
                <a:cxnLst/>
                <a:rect l="l" t="t" r="r" b="b"/>
                <a:pathLst>
                  <a:path w="33288" h="18996" extrusionOk="0">
                    <a:moveTo>
                      <a:pt x="32609" y="18996"/>
                    </a:moveTo>
                    <a:lnTo>
                      <a:pt x="0" y="1852"/>
                    </a:lnTo>
                    <a:lnTo>
                      <a:pt x="4596" y="1"/>
                    </a:lnTo>
                    <a:lnTo>
                      <a:pt x="33287" y="1840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 rot="-122774">
                <a:off x="787720" y="-971212"/>
                <a:ext cx="5064322" cy="497054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 rot="-390509">
                <a:off x="3005527" y="-499423"/>
                <a:ext cx="2936685" cy="4528830"/>
              </a:xfrm>
              <a:custGeom>
                <a:avLst/>
                <a:gdLst/>
                <a:ahLst/>
                <a:cxnLst/>
                <a:rect l="l" t="t" r="r" b="b"/>
                <a:pathLst>
                  <a:path w="14498" h="19889" extrusionOk="0">
                    <a:moveTo>
                      <a:pt x="13615" y="19888"/>
                    </a:moveTo>
                    <a:lnTo>
                      <a:pt x="1" y="398"/>
                    </a:lnTo>
                    <a:lnTo>
                      <a:pt x="4160" y="0"/>
                    </a:lnTo>
                    <a:lnTo>
                      <a:pt x="14497" y="19711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 rot="-928213">
                <a:off x="-1069336" y="2923812"/>
                <a:ext cx="6163866" cy="2214981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5" name="Google Shape;445;p20"/>
            <p:cNvSpPr/>
            <p:nvPr/>
          </p:nvSpPr>
          <p:spPr>
            <a:xfrm rot="8320957" flipH="1">
              <a:off x="-2693955" y="1400725"/>
              <a:ext cx="6214433" cy="6099484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" name="Google Shape;446;p20"/>
          <p:cNvSpPr txBox="1">
            <a:spLocks noGrp="1"/>
          </p:cNvSpPr>
          <p:nvPr>
            <p:ph type="ctrTitle"/>
          </p:nvPr>
        </p:nvSpPr>
        <p:spPr>
          <a:xfrm flipH="1">
            <a:off x="4221525" y="1520105"/>
            <a:ext cx="3944100" cy="10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47" name="Google Shape;447;p20"/>
          <p:cNvSpPr txBox="1">
            <a:spLocks noGrp="1"/>
          </p:cNvSpPr>
          <p:nvPr>
            <p:ph type="subTitle" idx="1"/>
          </p:nvPr>
        </p:nvSpPr>
        <p:spPr>
          <a:xfrm>
            <a:off x="4221600" y="2560211"/>
            <a:ext cx="39441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_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31"/>
          <p:cNvSpPr/>
          <p:nvPr/>
        </p:nvSpPr>
        <p:spPr>
          <a:xfrm rot="-9373383" flipH="1">
            <a:off x="-2241995" y="-1915801"/>
            <a:ext cx="8273966" cy="4721608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" name="Google Shape;722;p31"/>
          <p:cNvGrpSpPr/>
          <p:nvPr/>
        </p:nvGrpSpPr>
        <p:grpSpPr>
          <a:xfrm rot="10004574" flipH="1">
            <a:off x="-437147" y="-1438102"/>
            <a:ext cx="11724266" cy="10149887"/>
            <a:chOff x="-1253085" y="-2350700"/>
            <a:chExt cx="9554441" cy="8271434"/>
          </a:xfrm>
        </p:grpSpPr>
        <p:sp>
          <p:nvSpPr>
            <p:cNvPr id="723" name="Google Shape;723;p31"/>
            <p:cNvSpPr/>
            <p:nvPr/>
          </p:nvSpPr>
          <p:spPr>
            <a:xfrm rot="-4138773" flipH="1">
              <a:off x="2540980" y="-1580855"/>
              <a:ext cx="5064335" cy="497063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 rot="-122779">
              <a:off x="-1201403" y="2038213"/>
              <a:ext cx="6813362" cy="221495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1"/>
            <p:cNvSpPr/>
            <p:nvPr/>
          </p:nvSpPr>
          <p:spPr>
            <a:xfrm rot="-122774">
              <a:off x="-1129710" y="242344"/>
              <a:ext cx="6742706" cy="384776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1"/>
            <p:cNvSpPr/>
            <p:nvPr/>
          </p:nvSpPr>
          <p:spPr>
            <a:xfrm rot="-122774">
              <a:off x="787720" y="-971212"/>
              <a:ext cx="5064322" cy="497054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1"/>
            <p:cNvSpPr/>
            <p:nvPr/>
          </p:nvSpPr>
          <p:spPr>
            <a:xfrm rot="-390509">
              <a:off x="3005527" y="-499423"/>
              <a:ext cx="2936685" cy="4528830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 rot="-928213">
              <a:off x="-1069336" y="2923812"/>
              <a:ext cx="6163866" cy="2214981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31"/>
          <p:cNvSpPr/>
          <p:nvPr/>
        </p:nvSpPr>
        <p:spPr>
          <a:xfrm rot="-8320957">
            <a:off x="5633450" y="1400725"/>
            <a:ext cx="6214433" cy="609948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" name="Google Shape;730;p31"/>
          <p:cNvGrpSpPr/>
          <p:nvPr/>
        </p:nvGrpSpPr>
        <p:grpSpPr>
          <a:xfrm rot="4182131">
            <a:off x="6947591" y="-1794890"/>
            <a:ext cx="3802261" cy="4845679"/>
            <a:chOff x="3575390" y="-799076"/>
            <a:chExt cx="6365850" cy="8112769"/>
          </a:xfrm>
        </p:grpSpPr>
        <p:sp>
          <p:nvSpPr>
            <p:cNvPr id="731" name="Google Shape;731;p31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2" name="Google Shape;732;p31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733" name="Google Shape;733;p31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1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1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1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1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1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1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1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ONLY_1_4_1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2"/>
          <p:cNvSpPr/>
          <p:nvPr/>
        </p:nvSpPr>
        <p:spPr>
          <a:xfrm rot="9373383">
            <a:off x="3187857" y="-1915801"/>
            <a:ext cx="8273966" cy="4721608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" name="Google Shape;743;p32"/>
          <p:cNvGrpSpPr/>
          <p:nvPr/>
        </p:nvGrpSpPr>
        <p:grpSpPr>
          <a:xfrm rot="-10004574">
            <a:off x="-2067290" y="-1438102"/>
            <a:ext cx="11724266" cy="10149887"/>
            <a:chOff x="-1253085" y="-2350700"/>
            <a:chExt cx="9554441" cy="8271434"/>
          </a:xfrm>
        </p:grpSpPr>
        <p:sp>
          <p:nvSpPr>
            <p:cNvPr id="744" name="Google Shape;744;p32"/>
            <p:cNvSpPr/>
            <p:nvPr/>
          </p:nvSpPr>
          <p:spPr>
            <a:xfrm rot="-4138773" flipH="1">
              <a:off x="2540980" y="-1580855"/>
              <a:ext cx="5064335" cy="497063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2"/>
            <p:cNvSpPr/>
            <p:nvPr/>
          </p:nvSpPr>
          <p:spPr>
            <a:xfrm rot="-122779">
              <a:off x="-1201403" y="2038213"/>
              <a:ext cx="6813362" cy="221495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2"/>
            <p:cNvSpPr/>
            <p:nvPr/>
          </p:nvSpPr>
          <p:spPr>
            <a:xfrm rot="-122774">
              <a:off x="-1129710" y="242344"/>
              <a:ext cx="6742706" cy="384776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2"/>
            <p:cNvSpPr/>
            <p:nvPr/>
          </p:nvSpPr>
          <p:spPr>
            <a:xfrm rot="-122774">
              <a:off x="787720" y="-971212"/>
              <a:ext cx="5064322" cy="497054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2"/>
            <p:cNvSpPr/>
            <p:nvPr/>
          </p:nvSpPr>
          <p:spPr>
            <a:xfrm rot="-390509">
              <a:off x="3005527" y="-499423"/>
              <a:ext cx="2936685" cy="4528830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2"/>
            <p:cNvSpPr/>
            <p:nvPr/>
          </p:nvSpPr>
          <p:spPr>
            <a:xfrm rot="-928213">
              <a:off x="-1069336" y="2923812"/>
              <a:ext cx="6163866" cy="2214981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32"/>
          <p:cNvSpPr/>
          <p:nvPr/>
        </p:nvSpPr>
        <p:spPr>
          <a:xfrm rot="8320957" flipH="1">
            <a:off x="-2628055" y="1400725"/>
            <a:ext cx="6214433" cy="609948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751;p32"/>
          <p:cNvGrpSpPr/>
          <p:nvPr/>
        </p:nvGrpSpPr>
        <p:grpSpPr>
          <a:xfrm rot="-4182131" flipH="1">
            <a:off x="-1519059" y="-1794890"/>
            <a:ext cx="3802261" cy="4845679"/>
            <a:chOff x="3575390" y="-799076"/>
            <a:chExt cx="6365850" cy="8112769"/>
          </a:xfrm>
        </p:grpSpPr>
        <p:sp>
          <p:nvSpPr>
            <p:cNvPr id="752" name="Google Shape;752;p32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" name="Google Shape;753;p32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754" name="Google Shape;754;p32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2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2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2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2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2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2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2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33"/>
          <p:cNvSpPr/>
          <p:nvPr/>
        </p:nvSpPr>
        <p:spPr>
          <a:xfrm rot="-2460538" flipH="1">
            <a:off x="3784019" y="1751811"/>
            <a:ext cx="6163773" cy="2214986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3"/>
          <p:cNvSpPr/>
          <p:nvPr/>
        </p:nvSpPr>
        <p:spPr>
          <a:xfrm rot="-2460538" flipH="1">
            <a:off x="2848759" y="185309"/>
            <a:ext cx="6742678" cy="3847817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3"/>
          <p:cNvSpPr/>
          <p:nvPr/>
        </p:nvSpPr>
        <p:spPr>
          <a:xfrm rot="-2460538" flipH="1">
            <a:off x="2390311" y="-20879"/>
            <a:ext cx="5064300" cy="497060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3"/>
          <p:cNvSpPr/>
          <p:nvPr/>
        </p:nvSpPr>
        <p:spPr>
          <a:xfrm rot="-1655157" flipH="1">
            <a:off x="4500781" y="2144777"/>
            <a:ext cx="6163819" cy="2214988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3"/>
          <p:cNvSpPr/>
          <p:nvPr/>
        </p:nvSpPr>
        <p:spPr>
          <a:xfrm rot="1555421">
            <a:off x="-1766853" y="2002906"/>
            <a:ext cx="6163805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3"/>
          <p:cNvSpPr/>
          <p:nvPr/>
        </p:nvSpPr>
        <p:spPr>
          <a:xfrm rot="1555421">
            <a:off x="-1627973" y="294176"/>
            <a:ext cx="6742712" cy="3847813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3"/>
          <p:cNvSpPr/>
          <p:nvPr/>
        </p:nvSpPr>
        <p:spPr>
          <a:xfrm rot="1555421">
            <a:off x="556583" y="-261986"/>
            <a:ext cx="5064326" cy="4970598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3"/>
          <p:cNvSpPr/>
          <p:nvPr/>
        </p:nvSpPr>
        <p:spPr>
          <a:xfrm rot="1287678">
            <a:off x="2521250" y="678972"/>
            <a:ext cx="2936668" cy="4528825"/>
          </a:xfrm>
          <a:custGeom>
            <a:avLst/>
            <a:gdLst/>
            <a:ahLst/>
            <a:cxnLst/>
            <a:rect l="l" t="t" r="r" b="b"/>
            <a:pathLst>
              <a:path w="14498" h="19889" extrusionOk="0">
                <a:moveTo>
                  <a:pt x="13615" y="19888"/>
                </a:moveTo>
                <a:lnTo>
                  <a:pt x="1" y="398"/>
                </a:lnTo>
                <a:lnTo>
                  <a:pt x="4160" y="0"/>
                </a:lnTo>
                <a:lnTo>
                  <a:pt x="14497" y="19711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3"/>
          <p:cNvSpPr/>
          <p:nvPr/>
        </p:nvSpPr>
        <p:spPr>
          <a:xfrm rot="750021">
            <a:off x="-2356680" y="2568855"/>
            <a:ext cx="6163799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" name="Google Shape;772;p33"/>
          <p:cNvGrpSpPr/>
          <p:nvPr/>
        </p:nvGrpSpPr>
        <p:grpSpPr>
          <a:xfrm rot="-3428059" flipH="1">
            <a:off x="-1554236" y="-3357623"/>
            <a:ext cx="5509852" cy="7021868"/>
            <a:chOff x="3575390" y="-799076"/>
            <a:chExt cx="6365850" cy="8112769"/>
          </a:xfrm>
        </p:grpSpPr>
        <p:sp>
          <p:nvSpPr>
            <p:cNvPr id="773" name="Google Shape;773;p33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4" name="Google Shape;774;p33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775" name="Google Shape;775;p33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3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3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3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3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3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3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3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3" name="Google Shape;783;p33"/>
          <p:cNvGrpSpPr/>
          <p:nvPr/>
        </p:nvGrpSpPr>
        <p:grpSpPr>
          <a:xfrm rot="977948">
            <a:off x="4340007" y="726338"/>
            <a:ext cx="5509542" cy="7021473"/>
            <a:chOff x="3575390" y="-799076"/>
            <a:chExt cx="6365850" cy="8112769"/>
          </a:xfrm>
        </p:grpSpPr>
        <p:sp>
          <p:nvSpPr>
            <p:cNvPr id="784" name="Google Shape;784;p33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5" name="Google Shape;785;p33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786" name="Google Shape;786;p33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33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33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33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33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33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33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33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3"/>
          <p:cNvGrpSpPr/>
          <p:nvPr/>
        </p:nvGrpSpPr>
        <p:grpSpPr>
          <a:xfrm>
            <a:off x="-3548523" y="-5679749"/>
            <a:ext cx="15249647" cy="14483841"/>
            <a:chOff x="-3548523" y="-5679749"/>
            <a:chExt cx="15249647" cy="14483841"/>
          </a:xfrm>
        </p:grpSpPr>
        <p:sp>
          <p:nvSpPr>
            <p:cNvPr id="26" name="Google Shape;26;p3"/>
            <p:cNvSpPr/>
            <p:nvPr/>
          </p:nvSpPr>
          <p:spPr>
            <a:xfrm rot="1509279" flipH="1">
              <a:off x="2815976" y="2547897"/>
              <a:ext cx="8273973" cy="4721613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" name="Google Shape;27;p3"/>
            <p:cNvGrpSpPr/>
            <p:nvPr/>
          </p:nvGrpSpPr>
          <p:grpSpPr>
            <a:xfrm rot="-795426" flipH="1">
              <a:off x="-1628250" y="-4548289"/>
              <a:ext cx="11160924" cy="11126544"/>
              <a:chOff x="-1218920" y="-3101226"/>
              <a:chExt cx="9095357" cy="9067341"/>
            </a:xfrm>
          </p:grpSpPr>
          <p:sp>
            <p:nvSpPr>
              <p:cNvPr id="28" name="Google Shape;28;p3"/>
              <p:cNvSpPr/>
              <p:nvPr/>
            </p:nvSpPr>
            <p:spPr>
              <a:xfrm rot="-4138773" flipH="1">
                <a:off x="2116061" y="-2331381"/>
                <a:ext cx="5064335" cy="497063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3"/>
              <p:cNvSpPr/>
              <p:nvPr/>
            </p:nvSpPr>
            <p:spPr>
              <a:xfrm rot="-122779">
                <a:off x="-1181535" y="2082830"/>
                <a:ext cx="6813362" cy="2214958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 rot="-122774">
                <a:off x="-1129710" y="242344"/>
                <a:ext cx="6742706" cy="3847768"/>
              </a:xfrm>
              <a:custGeom>
                <a:avLst/>
                <a:gdLst/>
                <a:ahLst/>
                <a:cxnLst/>
                <a:rect l="l" t="t" r="r" b="b"/>
                <a:pathLst>
                  <a:path w="33288" h="18996" extrusionOk="0">
                    <a:moveTo>
                      <a:pt x="32609" y="18996"/>
                    </a:moveTo>
                    <a:lnTo>
                      <a:pt x="0" y="1852"/>
                    </a:lnTo>
                    <a:lnTo>
                      <a:pt x="4596" y="1"/>
                    </a:lnTo>
                    <a:lnTo>
                      <a:pt x="33287" y="1840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 rot="-122774">
                <a:off x="571505" y="-1116814"/>
                <a:ext cx="5064322" cy="497054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 rot="-390509">
                <a:off x="2821000" y="-580624"/>
                <a:ext cx="2936685" cy="4528830"/>
              </a:xfrm>
              <a:custGeom>
                <a:avLst/>
                <a:gdLst/>
                <a:ahLst/>
                <a:cxnLst/>
                <a:rect l="l" t="t" r="r" b="b"/>
                <a:pathLst>
                  <a:path w="14498" h="19889" extrusionOk="0">
                    <a:moveTo>
                      <a:pt x="13615" y="19888"/>
                    </a:moveTo>
                    <a:lnTo>
                      <a:pt x="1" y="398"/>
                    </a:lnTo>
                    <a:lnTo>
                      <a:pt x="4160" y="0"/>
                    </a:lnTo>
                    <a:lnTo>
                      <a:pt x="14497" y="19711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 rot="-928213">
                <a:off x="-786918" y="2969192"/>
                <a:ext cx="6163866" cy="2214981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" name="Google Shape;34;p3"/>
            <p:cNvSpPr/>
            <p:nvPr/>
          </p:nvSpPr>
          <p:spPr>
            <a:xfrm rot="2479043">
              <a:off x="-2308505" y="-3388292"/>
              <a:ext cx="6214433" cy="6099484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3"/>
          <p:cNvSpPr txBox="1">
            <a:spLocks noGrp="1"/>
          </p:cNvSpPr>
          <p:nvPr>
            <p:ph type="subTitle" idx="1"/>
          </p:nvPr>
        </p:nvSpPr>
        <p:spPr>
          <a:xfrm>
            <a:off x="4397150" y="3128100"/>
            <a:ext cx="3049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2"/>
          </p:nvPr>
        </p:nvSpPr>
        <p:spPr>
          <a:xfrm>
            <a:off x="3400775" y="2343100"/>
            <a:ext cx="5042400" cy="8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60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title" hasCustomPrompt="1"/>
          </p:nvPr>
        </p:nvSpPr>
        <p:spPr>
          <a:xfrm>
            <a:off x="4510200" y="1324500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grpSp>
        <p:nvGrpSpPr>
          <p:cNvPr id="38" name="Google Shape;38;p3"/>
          <p:cNvGrpSpPr/>
          <p:nvPr/>
        </p:nvGrpSpPr>
        <p:grpSpPr>
          <a:xfrm rot="390487" flipH="1">
            <a:off x="-758181" y="-143206"/>
            <a:ext cx="5492840" cy="7000187"/>
            <a:chOff x="3575390" y="-799076"/>
            <a:chExt cx="6365850" cy="8112769"/>
          </a:xfrm>
        </p:grpSpPr>
        <p:sp>
          <p:nvSpPr>
            <p:cNvPr id="39" name="Google Shape;39;p3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" name="Google Shape;40;p3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41" name="Google Shape;41;p3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3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rot="-9373383" flipH="1">
            <a:off x="-2241995" y="-1915801"/>
            <a:ext cx="8273966" cy="4721608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4"/>
          <p:cNvGrpSpPr/>
          <p:nvPr/>
        </p:nvGrpSpPr>
        <p:grpSpPr>
          <a:xfrm rot="10004574" flipH="1">
            <a:off x="-437147" y="-1438102"/>
            <a:ext cx="11724266" cy="10149887"/>
            <a:chOff x="-1253085" y="-2350700"/>
            <a:chExt cx="9554441" cy="8271434"/>
          </a:xfrm>
        </p:grpSpPr>
        <p:sp>
          <p:nvSpPr>
            <p:cNvPr id="52" name="Google Shape;52;p4"/>
            <p:cNvSpPr/>
            <p:nvPr/>
          </p:nvSpPr>
          <p:spPr>
            <a:xfrm rot="-4138773" flipH="1">
              <a:off x="2540980" y="-1580855"/>
              <a:ext cx="5064335" cy="497063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122779">
              <a:off x="-1201403" y="2038213"/>
              <a:ext cx="6813362" cy="221495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-122774">
              <a:off x="-1129710" y="242344"/>
              <a:ext cx="6742706" cy="384776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-122774">
              <a:off x="787720" y="-971212"/>
              <a:ext cx="5064322" cy="497054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390509">
              <a:off x="3005527" y="-499423"/>
              <a:ext cx="2936685" cy="4528830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-928213">
              <a:off x="-1069336" y="2923812"/>
              <a:ext cx="6163866" cy="2214981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" name="Google Shape;58;p4"/>
          <p:cNvSpPr/>
          <p:nvPr/>
        </p:nvSpPr>
        <p:spPr>
          <a:xfrm rot="-8320957">
            <a:off x="5633450" y="1400725"/>
            <a:ext cx="6214433" cy="609948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ctrTitle"/>
          </p:nvPr>
        </p:nvSpPr>
        <p:spPr>
          <a:xfrm>
            <a:off x="2747175" y="445550"/>
            <a:ext cx="36498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60" name="Google Shape;60;p4"/>
          <p:cNvGrpSpPr/>
          <p:nvPr/>
        </p:nvGrpSpPr>
        <p:grpSpPr>
          <a:xfrm rot="4182131">
            <a:off x="6947591" y="-1794890"/>
            <a:ext cx="3802261" cy="4845679"/>
            <a:chOff x="3575390" y="-799076"/>
            <a:chExt cx="6365850" cy="8112769"/>
          </a:xfrm>
        </p:grpSpPr>
        <p:sp>
          <p:nvSpPr>
            <p:cNvPr id="61" name="Google Shape;61;p4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" name="Google Shape;62;p4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63" name="Google Shape;63;p4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4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4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4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1" name="Google Shape;71;p4"/>
          <p:cNvSpPr txBox="1">
            <a:spLocks noGrp="1"/>
          </p:cNvSpPr>
          <p:nvPr>
            <p:ph type="body" idx="1"/>
          </p:nvPr>
        </p:nvSpPr>
        <p:spPr>
          <a:xfrm>
            <a:off x="1413675" y="1368450"/>
            <a:ext cx="6316500" cy="33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2"/>
            </a:gs>
            <a:gs pos="20000">
              <a:schemeClr val="accen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"/>
          <p:cNvSpPr/>
          <p:nvPr/>
        </p:nvSpPr>
        <p:spPr>
          <a:xfrm rot="-9373383" flipH="1">
            <a:off x="-2241995" y="-1915801"/>
            <a:ext cx="8273966" cy="4721608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6"/>
          <p:cNvGrpSpPr/>
          <p:nvPr/>
        </p:nvGrpSpPr>
        <p:grpSpPr>
          <a:xfrm rot="10004574" flipH="1">
            <a:off x="-437147" y="-1438102"/>
            <a:ext cx="11724266" cy="10149887"/>
            <a:chOff x="-1253085" y="-2350700"/>
            <a:chExt cx="9554441" cy="8271434"/>
          </a:xfrm>
        </p:grpSpPr>
        <p:sp>
          <p:nvSpPr>
            <p:cNvPr id="102" name="Google Shape;102;p6"/>
            <p:cNvSpPr/>
            <p:nvPr/>
          </p:nvSpPr>
          <p:spPr>
            <a:xfrm rot="-4138773" flipH="1">
              <a:off x="2540980" y="-1580855"/>
              <a:ext cx="5064335" cy="497063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 rot="-122779">
              <a:off x="-1201403" y="2038213"/>
              <a:ext cx="6813362" cy="221495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 rot="-122774">
              <a:off x="-1129710" y="242344"/>
              <a:ext cx="6742706" cy="384776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 rot="-122774">
              <a:off x="787720" y="-971212"/>
              <a:ext cx="5064322" cy="497054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 rot="-390509">
              <a:off x="3005527" y="-499423"/>
              <a:ext cx="2936685" cy="4528830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6"/>
            <p:cNvSpPr/>
            <p:nvPr/>
          </p:nvSpPr>
          <p:spPr>
            <a:xfrm rot="-928213">
              <a:off x="-1069336" y="2923812"/>
              <a:ext cx="6163866" cy="2214981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6"/>
          <p:cNvSpPr/>
          <p:nvPr/>
        </p:nvSpPr>
        <p:spPr>
          <a:xfrm rot="-8320957">
            <a:off x="5633450" y="1400725"/>
            <a:ext cx="6214433" cy="609948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ctrTitle"/>
          </p:nvPr>
        </p:nvSpPr>
        <p:spPr>
          <a:xfrm>
            <a:off x="2246150" y="445550"/>
            <a:ext cx="46518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10" name="Google Shape;110;p6"/>
          <p:cNvGrpSpPr/>
          <p:nvPr/>
        </p:nvGrpSpPr>
        <p:grpSpPr>
          <a:xfrm rot="4182131">
            <a:off x="6947591" y="-1794890"/>
            <a:ext cx="3802261" cy="4845679"/>
            <a:chOff x="3575390" y="-799076"/>
            <a:chExt cx="6365850" cy="8112769"/>
          </a:xfrm>
        </p:grpSpPr>
        <p:sp>
          <p:nvSpPr>
            <p:cNvPr id="111" name="Google Shape;111;p6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6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113" name="Google Shape;113;p6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"/>
          <p:cNvSpPr/>
          <p:nvPr/>
        </p:nvSpPr>
        <p:spPr>
          <a:xfrm rot="-9373383" flipH="1">
            <a:off x="-2241995" y="-1915801"/>
            <a:ext cx="8273966" cy="4721608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" name="Google Shape;123;p7"/>
          <p:cNvGrpSpPr/>
          <p:nvPr/>
        </p:nvGrpSpPr>
        <p:grpSpPr>
          <a:xfrm rot="10004574" flipH="1">
            <a:off x="-437147" y="-1438102"/>
            <a:ext cx="11724266" cy="10149887"/>
            <a:chOff x="-1253085" y="-2350700"/>
            <a:chExt cx="9554441" cy="8271434"/>
          </a:xfrm>
        </p:grpSpPr>
        <p:sp>
          <p:nvSpPr>
            <p:cNvPr id="124" name="Google Shape;124;p7"/>
            <p:cNvSpPr/>
            <p:nvPr/>
          </p:nvSpPr>
          <p:spPr>
            <a:xfrm rot="-4138773" flipH="1">
              <a:off x="2540980" y="-1580855"/>
              <a:ext cx="5064335" cy="497063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 rot="-122779">
              <a:off x="-1201403" y="2038213"/>
              <a:ext cx="6813362" cy="221495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 rot="-122774">
              <a:off x="-1129710" y="242344"/>
              <a:ext cx="6742706" cy="3847768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 rot="-122774">
              <a:off x="787720" y="-971212"/>
              <a:ext cx="5064322" cy="4970540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 rot="-390509">
              <a:off x="3005527" y="-499423"/>
              <a:ext cx="2936685" cy="4528830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 rot="-928213">
              <a:off x="-1069336" y="2923812"/>
              <a:ext cx="6163866" cy="2214981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7"/>
          <p:cNvSpPr/>
          <p:nvPr/>
        </p:nvSpPr>
        <p:spPr>
          <a:xfrm rot="-8320957">
            <a:off x="5633450" y="1400725"/>
            <a:ext cx="6214433" cy="609948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 txBox="1">
            <a:spLocks noGrp="1"/>
          </p:cNvSpPr>
          <p:nvPr>
            <p:ph type="body" idx="1"/>
          </p:nvPr>
        </p:nvSpPr>
        <p:spPr>
          <a:xfrm>
            <a:off x="700800" y="1768600"/>
            <a:ext cx="4568700" cy="270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2" name="Google Shape;132;p7"/>
          <p:cNvSpPr txBox="1">
            <a:spLocks noGrp="1"/>
          </p:cNvSpPr>
          <p:nvPr>
            <p:ph type="ctrTitle"/>
          </p:nvPr>
        </p:nvSpPr>
        <p:spPr>
          <a:xfrm>
            <a:off x="700800" y="445550"/>
            <a:ext cx="41898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1"/>
          <p:cNvSpPr/>
          <p:nvPr/>
        </p:nvSpPr>
        <p:spPr>
          <a:xfrm rot="-2460538" flipH="1">
            <a:off x="3983734" y="1674061"/>
            <a:ext cx="6163773" cy="2214986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 rot="-2460538" flipH="1">
            <a:off x="3048474" y="107559"/>
            <a:ext cx="6742678" cy="3847817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 rot="-2460538" flipH="1">
            <a:off x="2590026" y="-98629"/>
            <a:ext cx="5064300" cy="4970604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 rot="-1655157" flipH="1">
            <a:off x="4700497" y="2067027"/>
            <a:ext cx="6163819" cy="2214988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 rot="1555421">
            <a:off x="-1567137" y="1925156"/>
            <a:ext cx="6163805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 rot="1555421">
            <a:off x="-1428257" y="216426"/>
            <a:ext cx="6742712" cy="3847813"/>
          </a:xfrm>
          <a:custGeom>
            <a:avLst/>
            <a:gdLst/>
            <a:ahLst/>
            <a:cxnLst/>
            <a:rect l="l" t="t" r="r" b="b"/>
            <a:pathLst>
              <a:path w="33288" h="18996" extrusionOk="0">
                <a:moveTo>
                  <a:pt x="32609" y="18996"/>
                </a:moveTo>
                <a:lnTo>
                  <a:pt x="0" y="1852"/>
                </a:lnTo>
                <a:lnTo>
                  <a:pt x="4596" y="1"/>
                </a:lnTo>
                <a:lnTo>
                  <a:pt x="33287" y="1840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 rot="1555421">
            <a:off x="756299" y="-339736"/>
            <a:ext cx="5064326" cy="4970598"/>
          </a:xfrm>
          <a:custGeom>
            <a:avLst/>
            <a:gdLst/>
            <a:ahLst/>
            <a:cxnLst/>
            <a:rect l="l" t="t" r="r" b="b"/>
            <a:pathLst>
              <a:path w="25002" h="24539" extrusionOk="0">
                <a:moveTo>
                  <a:pt x="24205" y="24538"/>
                </a:moveTo>
                <a:lnTo>
                  <a:pt x="1" y="3332"/>
                </a:lnTo>
                <a:lnTo>
                  <a:pt x="1664" y="1"/>
                </a:lnTo>
                <a:lnTo>
                  <a:pt x="25001" y="24124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 rot="1287678">
            <a:off x="2720965" y="601222"/>
            <a:ext cx="2936668" cy="4528825"/>
          </a:xfrm>
          <a:custGeom>
            <a:avLst/>
            <a:gdLst/>
            <a:ahLst/>
            <a:cxnLst/>
            <a:rect l="l" t="t" r="r" b="b"/>
            <a:pathLst>
              <a:path w="14498" h="19889" extrusionOk="0">
                <a:moveTo>
                  <a:pt x="13615" y="19888"/>
                </a:moveTo>
                <a:lnTo>
                  <a:pt x="1" y="398"/>
                </a:lnTo>
                <a:lnTo>
                  <a:pt x="4160" y="0"/>
                </a:lnTo>
                <a:lnTo>
                  <a:pt x="14497" y="19711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 rot="4255421">
            <a:off x="6268550" y="2510385"/>
            <a:ext cx="1789965" cy="4710859"/>
          </a:xfrm>
          <a:custGeom>
            <a:avLst/>
            <a:gdLst/>
            <a:ahLst/>
            <a:cxnLst/>
            <a:rect l="l" t="t" r="r" b="b"/>
            <a:pathLst>
              <a:path w="8837" h="23257" extrusionOk="0">
                <a:moveTo>
                  <a:pt x="7943" y="23203"/>
                </a:moveTo>
                <a:lnTo>
                  <a:pt x="1" y="1792"/>
                </a:lnTo>
                <a:lnTo>
                  <a:pt x="3434" y="0"/>
                </a:lnTo>
                <a:lnTo>
                  <a:pt x="8837" y="23257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 txBox="1">
            <a:spLocks noGrp="1"/>
          </p:cNvSpPr>
          <p:nvPr>
            <p:ph type="subTitle" idx="1"/>
          </p:nvPr>
        </p:nvSpPr>
        <p:spPr>
          <a:xfrm>
            <a:off x="2897600" y="2895574"/>
            <a:ext cx="3348900" cy="5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6" name="Google Shape;226;p11"/>
          <p:cNvSpPr/>
          <p:nvPr/>
        </p:nvSpPr>
        <p:spPr>
          <a:xfrm rot="750021">
            <a:off x="-2156964" y="2491105"/>
            <a:ext cx="6163799" cy="2214984"/>
          </a:xfrm>
          <a:custGeom>
            <a:avLst/>
            <a:gdLst/>
            <a:ahLst/>
            <a:cxnLst/>
            <a:rect l="l" t="t" r="r" b="b"/>
            <a:pathLst>
              <a:path w="30430" h="10935" extrusionOk="0">
                <a:moveTo>
                  <a:pt x="29903" y="10935"/>
                </a:moveTo>
                <a:lnTo>
                  <a:pt x="1889" y="4133"/>
                </a:lnTo>
                <a:lnTo>
                  <a:pt x="0" y="0"/>
                </a:lnTo>
                <a:lnTo>
                  <a:pt x="30430" y="10208"/>
                </a:lnTo>
                <a:close/>
              </a:path>
            </a:pathLst>
          </a:custGeom>
          <a:gradFill>
            <a:gsLst>
              <a:gs pos="0">
                <a:srgbClr val="FFB522">
                  <a:alpha val="20392"/>
                  <a:alpha val="13970"/>
                </a:srgbClr>
              </a:gs>
              <a:gs pos="66000">
                <a:srgbClr val="FFB522">
                  <a:alpha val="0"/>
                  <a:alpha val="13970"/>
                </a:srgbClr>
              </a:gs>
              <a:gs pos="100000">
                <a:srgbClr val="FFB522">
                  <a:alpha val="0"/>
                  <a:alpha val="139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7" name="Google Shape;227;p11"/>
          <p:cNvGrpSpPr/>
          <p:nvPr/>
        </p:nvGrpSpPr>
        <p:grpSpPr>
          <a:xfrm>
            <a:off x="-441514" y="2575454"/>
            <a:ext cx="10027462" cy="4732887"/>
            <a:chOff x="-441725" y="1593433"/>
            <a:chExt cx="10027462" cy="4732887"/>
          </a:xfrm>
        </p:grpSpPr>
        <p:sp>
          <p:nvSpPr>
            <p:cNvPr id="228" name="Google Shape;228;p11"/>
            <p:cNvSpPr/>
            <p:nvPr/>
          </p:nvSpPr>
          <p:spPr>
            <a:xfrm>
              <a:off x="-441725" y="2479081"/>
              <a:ext cx="10027462" cy="3847239"/>
            </a:xfrm>
            <a:custGeom>
              <a:avLst/>
              <a:gdLst/>
              <a:ahLst/>
              <a:cxnLst/>
              <a:rect l="l" t="t" r="r" b="b"/>
              <a:pathLst>
                <a:path w="70240" h="26949" extrusionOk="0">
                  <a:moveTo>
                    <a:pt x="58880" y="3515"/>
                  </a:moveTo>
                  <a:cubicBezTo>
                    <a:pt x="56071" y="6985"/>
                    <a:pt x="54995" y="9547"/>
                    <a:pt x="51346" y="9719"/>
                  </a:cubicBezTo>
                  <a:lnTo>
                    <a:pt x="51346" y="9719"/>
                  </a:lnTo>
                  <a:cubicBezTo>
                    <a:pt x="50491" y="9756"/>
                    <a:pt x="49743" y="9719"/>
                    <a:pt x="49054" y="9687"/>
                  </a:cubicBezTo>
                  <a:lnTo>
                    <a:pt x="49054" y="9687"/>
                  </a:lnTo>
                  <a:cubicBezTo>
                    <a:pt x="46799" y="9568"/>
                    <a:pt x="45212" y="9450"/>
                    <a:pt x="42909" y="11990"/>
                  </a:cubicBezTo>
                  <a:lnTo>
                    <a:pt x="42909" y="11990"/>
                  </a:lnTo>
                  <a:cubicBezTo>
                    <a:pt x="40401" y="14766"/>
                    <a:pt x="29833" y="14766"/>
                    <a:pt x="27325" y="11990"/>
                  </a:cubicBezTo>
                  <a:lnTo>
                    <a:pt x="27325" y="11990"/>
                  </a:lnTo>
                  <a:cubicBezTo>
                    <a:pt x="25028" y="9450"/>
                    <a:pt x="23440" y="9568"/>
                    <a:pt x="21186" y="9687"/>
                  </a:cubicBezTo>
                  <a:lnTo>
                    <a:pt x="21186" y="9687"/>
                  </a:lnTo>
                  <a:cubicBezTo>
                    <a:pt x="20497" y="9719"/>
                    <a:pt x="19743" y="9756"/>
                    <a:pt x="18893" y="9719"/>
                  </a:cubicBezTo>
                  <a:lnTo>
                    <a:pt x="18893" y="9719"/>
                  </a:lnTo>
                  <a:cubicBezTo>
                    <a:pt x="15245" y="9547"/>
                    <a:pt x="14169" y="6985"/>
                    <a:pt x="11360" y="3515"/>
                  </a:cubicBezTo>
                  <a:lnTo>
                    <a:pt x="11360" y="3515"/>
                  </a:lnTo>
                  <a:cubicBezTo>
                    <a:pt x="8546" y="38"/>
                    <a:pt x="0" y="1"/>
                    <a:pt x="0" y="1"/>
                  </a:cubicBezTo>
                  <a:lnTo>
                    <a:pt x="0" y="1"/>
                  </a:lnTo>
                  <a:lnTo>
                    <a:pt x="0" y="11699"/>
                  </a:lnTo>
                  <a:cubicBezTo>
                    <a:pt x="0" y="11699"/>
                    <a:pt x="8546" y="11737"/>
                    <a:pt x="11360" y="15207"/>
                  </a:cubicBezTo>
                  <a:lnTo>
                    <a:pt x="11360" y="15207"/>
                  </a:lnTo>
                  <a:cubicBezTo>
                    <a:pt x="14169" y="18678"/>
                    <a:pt x="15245" y="19012"/>
                    <a:pt x="18893" y="19184"/>
                  </a:cubicBezTo>
                  <a:lnTo>
                    <a:pt x="18893" y="19184"/>
                  </a:lnTo>
                  <a:cubicBezTo>
                    <a:pt x="19770" y="19227"/>
                    <a:pt x="20545" y="19179"/>
                    <a:pt x="21261" y="19130"/>
                  </a:cubicBezTo>
                  <a:lnTo>
                    <a:pt x="21261" y="19130"/>
                  </a:lnTo>
                  <a:cubicBezTo>
                    <a:pt x="23526" y="18980"/>
                    <a:pt x="25168" y="18829"/>
                    <a:pt x="27325" y="21460"/>
                  </a:cubicBezTo>
                  <a:lnTo>
                    <a:pt x="27325" y="21460"/>
                  </a:lnTo>
                  <a:cubicBezTo>
                    <a:pt x="31722" y="26814"/>
                    <a:pt x="38604" y="26949"/>
                    <a:pt x="42909" y="21460"/>
                  </a:cubicBezTo>
                  <a:lnTo>
                    <a:pt x="42909" y="21460"/>
                  </a:lnTo>
                  <a:cubicBezTo>
                    <a:pt x="45002" y="18791"/>
                    <a:pt x="46670" y="18958"/>
                    <a:pt x="48941" y="19119"/>
                  </a:cubicBezTo>
                  <a:lnTo>
                    <a:pt x="48941" y="19119"/>
                  </a:lnTo>
                  <a:cubicBezTo>
                    <a:pt x="49668" y="19173"/>
                    <a:pt x="50459" y="19227"/>
                    <a:pt x="51346" y="19184"/>
                  </a:cubicBezTo>
                  <a:lnTo>
                    <a:pt x="51346" y="19184"/>
                  </a:lnTo>
                  <a:cubicBezTo>
                    <a:pt x="54995" y="19012"/>
                    <a:pt x="56071" y="18678"/>
                    <a:pt x="58880" y="15207"/>
                  </a:cubicBezTo>
                  <a:lnTo>
                    <a:pt x="58880" y="15207"/>
                  </a:lnTo>
                  <a:cubicBezTo>
                    <a:pt x="61689" y="11737"/>
                    <a:pt x="70239" y="11699"/>
                    <a:pt x="70239" y="11699"/>
                  </a:cubicBezTo>
                  <a:lnTo>
                    <a:pt x="70239" y="11699"/>
                  </a:lnTo>
                  <a:lnTo>
                    <a:pt x="70239" y="1"/>
                  </a:lnTo>
                  <a:cubicBezTo>
                    <a:pt x="70239" y="1"/>
                    <a:pt x="61689" y="38"/>
                    <a:pt x="58880" y="3515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1"/>
            <p:cNvSpPr/>
            <p:nvPr/>
          </p:nvSpPr>
          <p:spPr>
            <a:xfrm>
              <a:off x="-441725" y="1593433"/>
              <a:ext cx="10027462" cy="3621536"/>
            </a:xfrm>
            <a:custGeom>
              <a:avLst/>
              <a:gdLst/>
              <a:ahLst/>
              <a:cxnLst/>
              <a:rect l="l" t="t" r="r" b="b"/>
              <a:pathLst>
                <a:path w="70240" h="25368" extrusionOk="0">
                  <a:moveTo>
                    <a:pt x="58880" y="4774"/>
                  </a:moveTo>
                  <a:cubicBezTo>
                    <a:pt x="56071" y="9493"/>
                    <a:pt x="54995" y="12980"/>
                    <a:pt x="51346" y="13206"/>
                  </a:cubicBezTo>
                  <a:lnTo>
                    <a:pt x="51346" y="13206"/>
                  </a:lnTo>
                  <a:cubicBezTo>
                    <a:pt x="50491" y="13260"/>
                    <a:pt x="49743" y="13211"/>
                    <a:pt x="49054" y="13163"/>
                  </a:cubicBezTo>
                  <a:lnTo>
                    <a:pt x="49054" y="13163"/>
                  </a:lnTo>
                  <a:cubicBezTo>
                    <a:pt x="46799" y="13002"/>
                    <a:pt x="45212" y="12845"/>
                    <a:pt x="42909" y="16300"/>
                  </a:cubicBezTo>
                  <a:lnTo>
                    <a:pt x="42909" y="16300"/>
                  </a:lnTo>
                  <a:cubicBezTo>
                    <a:pt x="40401" y="20072"/>
                    <a:pt x="29833" y="20072"/>
                    <a:pt x="27325" y="16300"/>
                  </a:cubicBezTo>
                  <a:lnTo>
                    <a:pt x="27325" y="16300"/>
                  </a:lnTo>
                  <a:cubicBezTo>
                    <a:pt x="25028" y="12845"/>
                    <a:pt x="23440" y="13002"/>
                    <a:pt x="21186" y="13163"/>
                  </a:cubicBezTo>
                  <a:lnTo>
                    <a:pt x="21186" y="13163"/>
                  </a:lnTo>
                  <a:cubicBezTo>
                    <a:pt x="20497" y="13211"/>
                    <a:pt x="19743" y="13260"/>
                    <a:pt x="18893" y="13206"/>
                  </a:cubicBezTo>
                  <a:lnTo>
                    <a:pt x="18893" y="13206"/>
                  </a:lnTo>
                  <a:cubicBezTo>
                    <a:pt x="15245" y="12980"/>
                    <a:pt x="14169" y="9493"/>
                    <a:pt x="11360" y="4774"/>
                  </a:cubicBezTo>
                  <a:lnTo>
                    <a:pt x="11360" y="4774"/>
                  </a:lnTo>
                  <a:cubicBezTo>
                    <a:pt x="8546" y="55"/>
                    <a:pt x="0" y="1"/>
                    <a:pt x="0" y="1"/>
                  </a:cubicBezTo>
                  <a:lnTo>
                    <a:pt x="0" y="1"/>
                  </a:lnTo>
                  <a:lnTo>
                    <a:pt x="0" y="8325"/>
                  </a:lnTo>
                  <a:cubicBezTo>
                    <a:pt x="0" y="8325"/>
                    <a:pt x="8546" y="8379"/>
                    <a:pt x="11360" y="13098"/>
                  </a:cubicBezTo>
                  <a:lnTo>
                    <a:pt x="11360" y="13098"/>
                  </a:lnTo>
                  <a:cubicBezTo>
                    <a:pt x="14169" y="17818"/>
                    <a:pt x="15245" y="18275"/>
                    <a:pt x="18893" y="18506"/>
                  </a:cubicBezTo>
                  <a:lnTo>
                    <a:pt x="18893" y="18506"/>
                  </a:lnTo>
                  <a:cubicBezTo>
                    <a:pt x="19743" y="18560"/>
                    <a:pt x="20497" y="18512"/>
                    <a:pt x="21186" y="18458"/>
                  </a:cubicBezTo>
                  <a:lnTo>
                    <a:pt x="21186" y="18458"/>
                  </a:lnTo>
                  <a:cubicBezTo>
                    <a:pt x="23440" y="18302"/>
                    <a:pt x="25028" y="18140"/>
                    <a:pt x="27325" y="21595"/>
                  </a:cubicBezTo>
                  <a:lnTo>
                    <a:pt x="27325" y="21595"/>
                  </a:lnTo>
                  <a:cubicBezTo>
                    <a:pt x="29833" y="25367"/>
                    <a:pt x="40401" y="25367"/>
                    <a:pt x="42909" y="21595"/>
                  </a:cubicBezTo>
                  <a:lnTo>
                    <a:pt x="42909" y="21595"/>
                  </a:lnTo>
                  <a:cubicBezTo>
                    <a:pt x="45212" y="18140"/>
                    <a:pt x="46799" y="18302"/>
                    <a:pt x="49054" y="18458"/>
                  </a:cubicBezTo>
                  <a:lnTo>
                    <a:pt x="49054" y="18458"/>
                  </a:lnTo>
                  <a:cubicBezTo>
                    <a:pt x="49743" y="18512"/>
                    <a:pt x="50491" y="18560"/>
                    <a:pt x="51346" y="18506"/>
                  </a:cubicBezTo>
                  <a:lnTo>
                    <a:pt x="51346" y="18506"/>
                  </a:lnTo>
                  <a:cubicBezTo>
                    <a:pt x="54995" y="18275"/>
                    <a:pt x="56071" y="17818"/>
                    <a:pt x="58880" y="13098"/>
                  </a:cubicBezTo>
                  <a:lnTo>
                    <a:pt x="58880" y="13098"/>
                  </a:lnTo>
                  <a:cubicBezTo>
                    <a:pt x="61689" y="8379"/>
                    <a:pt x="70239" y="8325"/>
                    <a:pt x="70239" y="8325"/>
                  </a:cubicBezTo>
                  <a:lnTo>
                    <a:pt x="70239" y="8325"/>
                  </a:lnTo>
                  <a:lnTo>
                    <a:pt x="70239" y="1"/>
                  </a:lnTo>
                  <a:cubicBezTo>
                    <a:pt x="70239" y="1"/>
                    <a:pt x="61689" y="55"/>
                    <a:pt x="58880" y="4774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11"/>
          <p:cNvSpPr txBox="1">
            <a:spLocks noGrp="1"/>
          </p:cNvSpPr>
          <p:nvPr>
            <p:ph type="title" hasCustomPrompt="1"/>
          </p:nvPr>
        </p:nvSpPr>
        <p:spPr>
          <a:xfrm>
            <a:off x="2013300" y="1671042"/>
            <a:ext cx="5117400" cy="13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0000" b="0" i="1">
                <a:solidFill>
                  <a:schemeClr val="accent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31" name="Google Shape;231;p11"/>
          <p:cNvGrpSpPr/>
          <p:nvPr/>
        </p:nvGrpSpPr>
        <p:grpSpPr>
          <a:xfrm rot="10800000" flipH="1">
            <a:off x="-441514" y="-2157449"/>
            <a:ext cx="10027462" cy="4732887"/>
            <a:chOff x="-441725" y="1593433"/>
            <a:chExt cx="10027462" cy="4732887"/>
          </a:xfrm>
        </p:grpSpPr>
        <p:sp>
          <p:nvSpPr>
            <p:cNvPr id="232" name="Google Shape;232;p11"/>
            <p:cNvSpPr/>
            <p:nvPr/>
          </p:nvSpPr>
          <p:spPr>
            <a:xfrm>
              <a:off x="-441725" y="2479081"/>
              <a:ext cx="10027462" cy="3847239"/>
            </a:xfrm>
            <a:custGeom>
              <a:avLst/>
              <a:gdLst/>
              <a:ahLst/>
              <a:cxnLst/>
              <a:rect l="l" t="t" r="r" b="b"/>
              <a:pathLst>
                <a:path w="70240" h="26949" extrusionOk="0">
                  <a:moveTo>
                    <a:pt x="58880" y="3515"/>
                  </a:moveTo>
                  <a:cubicBezTo>
                    <a:pt x="56071" y="6985"/>
                    <a:pt x="54995" y="9547"/>
                    <a:pt x="51346" y="9719"/>
                  </a:cubicBezTo>
                  <a:lnTo>
                    <a:pt x="51346" y="9719"/>
                  </a:lnTo>
                  <a:cubicBezTo>
                    <a:pt x="50491" y="9756"/>
                    <a:pt x="49743" y="9719"/>
                    <a:pt x="49054" y="9687"/>
                  </a:cubicBezTo>
                  <a:lnTo>
                    <a:pt x="49054" y="9687"/>
                  </a:lnTo>
                  <a:cubicBezTo>
                    <a:pt x="46799" y="9568"/>
                    <a:pt x="45212" y="9450"/>
                    <a:pt x="42909" y="11990"/>
                  </a:cubicBezTo>
                  <a:lnTo>
                    <a:pt x="42909" y="11990"/>
                  </a:lnTo>
                  <a:cubicBezTo>
                    <a:pt x="40401" y="14766"/>
                    <a:pt x="29833" y="14766"/>
                    <a:pt x="27325" y="11990"/>
                  </a:cubicBezTo>
                  <a:lnTo>
                    <a:pt x="27325" y="11990"/>
                  </a:lnTo>
                  <a:cubicBezTo>
                    <a:pt x="25028" y="9450"/>
                    <a:pt x="23440" y="9568"/>
                    <a:pt x="21186" y="9687"/>
                  </a:cubicBezTo>
                  <a:lnTo>
                    <a:pt x="21186" y="9687"/>
                  </a:lnTo>
                  <a:cubicBezTo>
                    <a:pt x="20497" y="9719"/>
                    <a:pt x="19743" y="9756"/>
                    <a:pt x="18893" y="9719"/>
                  </a:cubicBezTo>
                  <a:lnTo>
                    <a:pt x="18893" y="9719"/>
                  </a:lnTo>
                  <a:cubicBezTo>
                    <a:pt x="15245" y="9547"/>
                    <a:pt x="14169" y="6985"/>
                    <a:pt x="11360" y="3515"/>
                  </a:cubicBezTo>
                  <a:lnTo>
                    <a:pt x="11360" y="3515"/>
                  </a:lnTo>
                  <a:cubicBezTo>
                    <a:pt x="8546" y="38"/>
                    <a:pt x="0" y="1"/>
                    <a:pt x="0" y="1"/>
                  </a:cubicBezTo>
                  <a:lnTo>
                    <a:pt x="0" y="1"/>
                  </a:lnTo>
                  <a:lnTo>
                    <a:pt x="0" y="11699"/>
                  </a:lnTo>
                  <a:cubicBezTo>
                    <a:pt x="0" y="11699"/>
                    <a:pt x="8546" y="11737"/>
                    <a:pt x="11360" y="15207"/>
                  </a:cubicBezTo>
                  <a:lnTo>
                    <a:pt x="11360" y="15207"/>
                  </a:lnTo>
                  <a:cubicBezTo>
                    <a:pt x="14169" y="18678"/>
                    <a:pt x="15245" y="19012"/>
                    <a:pt x="18893" y="19184"/>
                  </a:cubicBezTo>
                  <a:lnTo>
                    <a:pt x="18893" y="19184"/>
                  </a:lnTo>
                  <a:cubicBezTo>
                    <a:pt x="19770" y="19227"/>
                    <a:pt x="20545" y="19179"/>
                    <a:pt x="21261" y="19130"/>
                  </a:cubicBezTo>
                  <a:lnTo>
                    <a:pt x="21261" y="19130"/>
                  </a:lnTo>
                  <a:cubicBezTo>
                    <a:pt x="23526" y="18980"/>
                    <a:pt x="25168" y="18829"/>
                    <a:pt x="27325" y="21460"/>
                  </a:cubicBezTo>
                  <a:lnTo>
                    <a:pt x="27325" y="21460"/>
                  </a:lnTo>
                  <a:cubicBezTo>
                    <a:pt x="31722" y="26814"/>
                    <a:pt x="38604" y="26949"/>
                    <a:pt x="42909" y="21460"/>
                  </a:cubicBezTo>
                  <a:lnTo>
                    <a:pt x="42909" y="21460"/>
                  </a:lnTo>
                  <a:cubicBezTo>
                    <a:pt x="45002" y="18791"/>
                    <a:pt x="46670" y="18958"/>
                    <a:pt x="48941" y="19119"/>
                  </a:cubicBezTo>
                  <a:lnTo>
                    <a:pt x="48941" y="19119"/>
                  </a:lnTo>
                  <a:cubicBezTo>
                    <a:pt x="49668" y="19173"/>
                    <a:pt x="50459" y="19227"/>
                    <a:pt x="51346" y="19184"/>
                  </a:cubicBezTo>
                  <a:lnTo>
                    <a:pt x="51346" y="19184"/>
                  </a:lnTo>
                  <a:cubicBezTo>
                    <a:pt x="54995" y="19012"/>
                    <a:pt x="56071" y="18678"/>
                    <a:pt x="58880" y="15207"/>
                  </a:cubicBezTo>
                  <a:lnTo>
                    <a:pt x="58880" y="15207"/>
                  </a:lnTo>
                  <a:cubicBezTo>
                    <a:pt x="61689" y="11737"/>
                    <a:pt x="70239" y="11699"/>
                    <a:pt x="70239" y="11699"/>
                  </a:cubicBezTo>
                  <a:lnTo>
                    <a:pt x="70239" y="11699"/>
                  </a:lnTo>
                  <a:lnTo>
                    <a:pt x="70239" y="1"/>
                  </a:lnTo>
                  <a:cubicBezTo>
                    <a:pt x="70239" y="1"/>
                    <a:pt x="61689" y="38"/>
                    <a:pt x="58880" y="3515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1400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>
              <a:off x="-441725" y="1593433"/>
              <a:ext cx="10027462" cy="3621536"/>
            </a:xfrm>
            <a:custGeom>
              <a:avLst/>
              <a:gdLst/>
              <a:ahLst/>
              <a:cxnLst/>
              <a:rect l="l" t="t" r="r" b="b"/>
              <a:pathLst>
                <a:path w="70240" h="25368" extrusionOk="0">
                  <a:moveTo>
                    <a:pt x="58880" y="4774"/>
                  </a:moveTo>
                  <a:cubicBezTo>
                    <a:pt x="56071" y="9493"/>
                    <a:pt x="54995" y="12980"/>
                    <a:pt x="51346" y="13206"/>
                  </a:cubicBezTo>
                  <a:lnTo>
                    <a:pt x="51346" y="13206"/>
                  </a:lnTo>
                  <a:cubicBezTo>
                    <a:pt x="50491" y="13260"/>
                    <a:pt x="49743" y="13211"/>
                    <a:pt x="49054" y="13163"/>
                  </a:cubicBezTo>
                  <a:lnTo>
                    <a:pt x="49054" y="13163"/>
                  </a:lnTo>
                  <a:cubicBezTo>
                    <a:pt x="46799" y="13002"/>
                    <a:pt x="45212" y="12845"/>
                    <a:pt x="42909" y="16300"/>
                  </a:cubicBezTo>
                  <a:lnTo>
                    <a:pt x="42909" y="16300"/>
                  </a:lnTo>
                  <a:cubicBezTo>
                    <a:pt x="40401" y="20072"/>
                    <a:pt x="29833" y="20072"/>
                    <a:pt x="27325" y="16300"/>
                  </a:cubicBezTo>
                  <a:lnTo>
                    <a:pt x="27325" y="16300"/>
                  </a:lnTo>
                  <a:cubicBezTo>
                    <a:pt x="25028" y="12845"/>
                    <a:pt x="23440" y="13002"/>
                    <a:pt x="21186" y="13163"/>
                  </a:cubicBezTo>
                  <a:lnTo>
                    <a:pt x="21186" y="13163"/>
                  </a:lnTo>
                  <a:cubicBezTo>
                    <a:pt x="20497" y="13211"/>
                    <a:pt x="19743" y="13260"/>
                    <a:pt x="18893" y="13206"/>
                  </a:cubicBezTo>
                  <a:lnTo>
                    <a:pt x="18893" y="13206"/>
                  </a:lnTo>
                  <a:cubicBezTo>
                    <a:pt x="15245" y="12980"/>
                    <a:pt x="14169" y="9493"/>
                    <a:pt x="11360" y="4774"/>
                  </a:cubicBezTo>
                  <a:lnTo>
                    <a:pt x="11360" y="4774"/>
                  </a:lnTo>
                  <a:cubicBezTo>
                    <a:pt x="8546" y="55"/>
                    <a:pt x="0" y="1"/>
                    <a:pt x="0" y="1"/>
                  </a:cubicBezTo>
                  <a:lnTo>
                    <a:pt x="0" y="1"/>
                  </a:lnTo>
                  <a:lnTo>
                    <a:pt x="0" y="8325"/>
                  </a:lnTo>
                  <a:cubicBezTo>
                    <a:pt x="0" y="8325"/>
                    <a:pt x="8546" y="8379"/>
                    <a:pt x="11360" y="13098"/>
                  </a:cubicBezTo>
                  <a:lnTo>
                    <a:pt x="11360" y="13098"/>
                  </a:lnTo>
                  <a:cubicBezTo>
                    <a:pt x="14169" y="17818"/>
                    <a:pt x="15245" y="18275"/>
                    <a:pt x="18893" y="18506"/>
                  </a:cubicBezTo>
                  <a:lnTo>
                    <a:pt x="18893" y="18506"/>
                  </a:lnTo>
                  <a:cubicBezTo>
                    <a:pt x="19743" y="18560"/>
                    <a:pt x="20497" y="18512"/>
                    <a:pt x="21186" y="18458"/>
                  </a:cubicBezTo>
                  <a:lnTo>
                    <a:pt x="21186" y="18458"/>
                  </a:lnTo>
                  <a:cubicBezTo>
                    <a:pt x="23440" y="18302"/>
                    <a:pt x="25028" y="18140"/>
                    <a:pt x="27325" y="21595"/>
                  </a:cubicBezTo>
                  <a:lnTo>
                    <a:pt x="27325" y="21595"/>
                  </a:lnTo>
                  <a:cubicBezTo>
                    <a:pt x="29833" y="25367"/>
                    <a:pt x="40401" y="25367"/>
                    <a:pt x="42909" y="21595"/>
                  </a:cubicBezTo>
                  <a:lnTo>
                    <a:pt x="42909" y="21595"/>
                  </a:lnTo>
                  <a:cubicBezTo>
                    <a:pt x="45212" y="18140"/>
                    <a:pt x="46799" y="18302"/>
                    <a:pt x="49054" y="18458"/>
                  </a:cubicBezTo>
                  <a:lnTo>
                    <a:pt x="49054" y="18458"/>
                  </a:lnTo>
                  <a:cubicBezTo>
                    <a:pt x="49743" y="18512"/>
                    <a:pt x="50491" y="18560"/>
                    <a:pt x="51346" y="18506"/>
                  </a:cubicBezTo>
                  <a:lnTo>
                    <a:pt x="51346" y="18506"/>
                  </a:lnTo>
                  <a:cubicBezTo>
                    <a:pt x="54995" y="18275"/>
                    <a:pt x="56071" y="17818"/>
                    <a:pt x="58880" y="13098"/>
                  </a:cubicBezTo>
                  <a:lnTo>
                    <a:pt x="58880" y="13098"/>
                  </a:lnTo>
                  <a:cubicBezTo>
                    <a:pt x="61689" y="8379"/>
                    <a:pt x="70239" y="8325"/>
                    <a:pt x="70239" y="8325"/>
                  </a:cubicBezTo>
                  <a:lnTo>
                    <a:pt x="70239" y="8325"/>
                  </a:lnTo>
                  <a:lnTo>
                    <a:pt x="70239" y="1"/>
                  </a:lnTo>
                  <a:cubicBezTo>
                    <a:pt x="70239" y="1"/>
                    <a:pt x="61689" y="55"/>
                    <a:pt x="58880" y="477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  <a:effectLst>
              <a:outerShdw blurRad="600075" dist="114300" dir="5400000" algn="bl" rotWithShape="0">
                <a:schemeClr val="accent1">
                  <a:alpha val="29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TWO_COLUMNS_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3" name="Google Shape;273;p14"/>
          <p:cNvGrpSpPr/>
          <p:nvPr/>
        </p:nvGrpSpPr>
        <p:grpSpPr>
          <a:xfrm>
            <a:off x="-3844848" y="-4783321"/>
            <a:ext cx="15545972" cy="13587413"/>
            <a:chOff x="-3844848" y="-4783321"/>
            <a:chExt cx="15545972" cy="13587413"/>
          </a:xfrm>
        </p:grpSpPr>
        <p:sp>
          <p:nvSpPr>
            <p:cNvPr id="274" name="Google Shape;274;p14"/>
            <p:cNvSpPr/>
            <p:nvPr/>
          </p:nvSpPr>
          <p:spPr>
            <a:xfrm rot="1509279" flipH="1">
              <a:off x="2815976" y="2547897"/>
              <a:ext cx="8273973" cy="4721613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" name="Google Shape;275;p14"/>
            <p:cNvGrpSpPr/>
            <p:nvPr/>
          </p:nvGrpSpPr>
          <p:grpSpPr>
            <a:xfrm rot="-795426" flipH="1">
              <a:off x="-2037121" y="-3579803"/>
              <a:ext cx="11682342" cy="10205573"/>
              <a:chOff x="-1218920" y="-2350700"/>
              <a:chExt cx="9520276" cy="8316815"/>
            </a:xfrm>
          </p:grpSpPr>
          <p:sp>
            <p:nvSpPr>
              <p:cNvPr id="276" name="Google Shape;276;p14"/>
              <p:cNvSpPr/>
              <p:nvPr/>
            </p:nvSpPr>
            <p:spPr>
              <a:xfrm rot="-4138773" flipH="1">
                <a:off x="2540980" y="-1580855"/>
                <a:ext cx="5064335" cy="497063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4"/>
              <p:cNvSpPr/>
              <p:nvPr/>
            </p:nvSpPr>
            <p:spPr>
              <a:xfrm rot="-122779">
                <a:off x="-1181535" y="2082830"/>
                <a:ext cx="6813362" cy="2214958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4"/>
              <p:cNvSpPr/>
              <p:nvPr/>
            </p:nvSpPr>
            <p:spPr>
              <a:xfrm rot="-122774">
                <a:off x="-1129710" y="242344"/>
                <a:ext cx="6742706" cy="3847768"/>
              </a:xfrm>
              <a:custGeom>
                <a:avLst/>
                <a:gdLst/>
                <a:ahLst/>
                <a:cxnLst/>
                <a:rect l="l" t="t" r="r" b="b"/>
                <a:pathLst>
                  <a:path w="33288" h="18996" extrusionOk="0">
                    <a:moveTo>
                      <a:pt x="32609" y="18996"/>
                    </a:moveTo>
                    <a:lnTo>
                      <a:pt x="0" y="1852"/>
                    </a:lnTo>
                    <a:lnTo>
                      <a:pt x="4596" y="1"/>
                    </a:lnTo>
                    <a:lnTo>
                      <a:pt x="33287" y="1840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4"/>
              <p:cNvSpPr/>
              <p:nvPr/>
            </p:nvSpPr>
            <p:spPr>
              <a:xfrm rot="-122774">
                <a:off x="787720" y="-971212"/>
                <a:ext cx="5064322" cy="4970540"/>
              </a:xfrm>
              <a:custGeom>
                <a:avLst/>
                <a:gdLst/>
                <a:ahLst/>
                <a:cxnLst/>
                <a:rect l="l" t="t" r="r" b="b"/>
                <a:pathLst>
                  <a:path w="25002" h="24539" extrusionOk="0">
                    <a:moveTo>
                      <a:pt x="24205" y="24538"/>
                    </a:moveTo>
                    <a:lnTo>
                      <a:pt x="1" y="3332"/>
                    </a:lnTo>
                    <a:lnTo>
                      <a:pt x="1664" y="1"/>
                    </a:lnTo>
                    <a:lnTo>
                      <a:pt x="25001" y="24124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4"/>
              <p:cNvSpPr/>
              <p:nvPr/>
            </p:nvSpPr>
            <p:spPr>
              <a:xfrm rot="-390509">
                <a:off x="3005527" y="-499423"/>
                <a:ext cx="2936685" cy="4528830"/>
              </a:xfrm>
              <a:custGeom>
                <a:avLst/>
                <a:gdLst/>
                <a:ahLst/>
                <a:cxnLst/>
                <a:rect l="l" t="t" r="r" b="b"/>
                <a:pathLst>
                  <a:path w="14498" h="19889" extrusionOk="0">
                    <a:moveTo>
                      <a:pt x="13615" y="19888"/>
                    </a:moveTo>
                    <a:lnTo>
                      <a:pt x="1" y="398"/>
                    </a:lnTo>
                    <a:lnTo>
                      <a:pt x="4160" y="0"/>
                    </a:lnTo>
                    <a:lnTo>
                      <a:pt x="14497" y="19711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4"/>
              <p:cNvSpPr/>
              <p:nvPr/>
            </p:nvSpPr>
            <p:spPr>
              <a:xfrm rot="-928213">
                <a:off x="-786918" y="2969192"/>
                <a:ext cx="6163866" cy="2214981"/>
              </a:xfrm>
              <a:custGeom>
                <a:avLst/>
                <a:gdLst/>
                <a:ahLst/>
                <a:cxnLst/>
                <a:rect l="l" t="t" r="r" b="b"/>
                <a:pathLst>
                  <a:path w="30430" h="10935" extrusionOk="0">
                    <a:moveTo>
                      <a:pt x="29903" y="10935"/>
                    </a:moveTo>
                    <a:lnTo>
                      <a:pt x="1889" y="4133"/>
                    </a:lnTo>
                    <a:lnTo>
                      <a:pt x="0" y="0"/>
                    </a:lnTo>
                    <a:lnTo>
                      <a:pt x="30430" y="10208"/>
                    </a:lnTo>
                    <a:close/>
                  </a:path>
                </a:pathLst>
              </a:custGeom>
              <a:gradFill>
                <a:gsLst>
                  <a:gs pos="0">
                    <a:srgbClr val="FFB522">
                      <a:alpha val="20392"/>
                      <a:alpha val="13970"/>
                    </a:srgbClr>
                  </a:gs>
                  <a:gs pos="66000">
                    <a:srgbClr val="FFB522">
                      <a:alpha val="0"/>
                      <a:alpha val="13970"/>
                    </a:srgbClr>
                  </a:gs>
                  <a:gs pos="100000">
                    <a:srgbClr val="FFB522">
                      <a:alpha val="0"/>
                      <a:alpha val="13970"/>
                    </a:srgbClr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2" name="Google Shape;282;p14"/>
            <p:cNvSpPr/>
            <p:nvPr/>
          </p:nvSpPr>
          <p:spPr>
            <a:xfrm rot="2479043">
              <a:off x="-2604830" y="-2372292"/>
              <a:ext cx="6214433" cy="6099484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4"/>
          <p:cNvSpPr txBox="1">
            <a:spLocks noGrp="1"/>
          </p:cNvSpPr>
          <p:nvPr>
            <p:ph type="subTitle" idx="1"/>
          </p:nvPr>
        </p:nvSpPr>
        <p:spPr>
          <a:xfrm>
            <a:off x="1650600" y="2260268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subTitle" idx="2"/>
          </p:nvPr>
        </p:nvSpPr>
        <p:spPr>
          <a:xfrm>
            <a:off x="1650575" y="2004405"/>
            <a:ext cx="2480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6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285" name="Google Shape;285;p14"/>
          <p:cNvSpPr txBox="1">
            <a:spLocks noGrp="1"/>
          </p:cNvSpPr>
          <p:nvPr>
            <p:ph type="title" hasCustomPrompt="1"/>
          </p:nvPr>
        </p:nvSpPr>
        <p:spPr>
          <a:xfrm>
            <a:off x="2412825" y="1599268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" name="Google Shape;286;p14"/>
          <p:cNvSpPr txBox="1">
            <a:spLocks noGrp="1"/>
          </p:cNvSpPr>
          <p:nvPr>
            <p:ph type="subTitle" idx="3"/>
          </p:nvPr>
        </p:nvSpPr>
        <p:spPr>
          <a:xfrm>
            <a:off x="5013000" y="2260268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4"/>
          <p:cNvSpPr txBox="1">
            <a:spLocks noGrp="1"/>
          </p:cNvSpPr>
          <p:nvPr>
            <p:ph type="subTitle" idx="4"/>
          </p:nvPr>
        </p:nvSpPr>
        <p:spPr>
          <a:xfrm>
            <a:off x="5012975" y="2004405"/>
            <a:ext cx="2480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6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288" name="Google Shape;288;p14"/>
          <p:cNvSpPr txBox="1">
            <a:spLocks noGrp="1"/>
          </p:cNvSpPr>
          <p:nvPr>
            <p:ph type="subTitle" idx="5"/>
          </p:nvPr>
        </p:nvSpPr>
        <p:spPr>
          <a:xfrm>
            <a:off x="1650600" y="3710893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4"/>
          <p:cNvSpPr txBox="1">
            <a:spLocks noGrp="1"/>
          </p:cNvSpPr>
          <p:nvPr>
            <p:ph type="subTitle" idx="6"/>
          </p:nvPr>
        </p:nvSpPr>
        <p:spPr>
          <a:xfrm>
            <a:off x="1650575" y="3455030"/>
            <a:ext cx="2480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6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290" name="Google Shape;290;p14"/>
          <p:cNvSpPr txBox="1">
            <a:spLocks noGrp="1"/>
          </p:cNvSpPr>
          <p:nvPr>
            <p:ph type="subTitle" idx="7"/>
          </p:nvPr>
        </p:nvSpPr>
        <p:spPr>
          <a:xfrm>
            <a:off x="5013000" y="3710893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4"/>
          <p:cNvSpPr txBox="1">
            <a:spLocks noGrp="1"/>
          </p:cNvSpPr>
          <p:nvPr>
            <p:ph type="subTitle" idx="8"/>
          </p:nvPr>
        </p:nvSpPr>
        <p:spPr>
          <a:xfrm>
            <a:off x="5012975" y="3455030"/>
            <a:ext cx="2480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6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title" idx="9" hasCustomPrompt="1"/>
          </p:nvPr>
        </p:nvSpPr>
        <p:spPr>
          <a:xfrm>
            <a:off x="5777825" y="1599268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3" name="Google Shape;293;p14"/>
          <p:cNvSpPr txBox="1">
            <a:spLocks noGrp="1"/>
          </p:cNvSpPr>
          <p:nvPr>
            <p:ph type="title" idx="13" hasCustomPrompt="1"/>
          </p:nvPr>
        </p:nvSpPr>
        <p:spPr>
          <a:xfrm>
            <a:off x="5777850" y="3046505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4" name="Google Shape;294;p14"/>
          <p:cNvSpPr txBox="1">
            <a:spLocks noGrp="1"/>
          </p:cNvSpPr>
          <p:nvPr>
            <p:ph type="title" idx="14" hasCustomPrompt="1"/>
          </p:nvPr>
        </p:nvSpPr>
        <p:spPr>
          <a:xfrm>
            <a:off x="2412825" y="3046505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2000" b="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5" name="Google Shape;295;p14"/>
          <p:cNvSpPr txBox="1">
            <a:spLocks noGrp="1"/>
          </p:cNvSpPr>
          <p:nvPr>
            <p:ph type="ctrTitle" idx="15"/>
          </p:nvPr>
        </p:nvSpPr>
        <p:spPr>
          <a:xfrm>
            <a:off x="2744188" y="445550"/>
            <a:ext cx="36558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 b="0" i="1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296" name="Google Shape;296;p14"/>
          <p:cNvGrpSpPr/>
          <p:nvPr/>
        </p:nvGrpSpPr>
        <p:grpSpPr>
          <a:xfrm rot="-586070" flipH="1">
            <a:off x="-333433" y="2742399"/>
            <a:ext cx="2806649" cy="3576851"/>
            <a:chOff x="3575390" y="-799076"/>
            <a:chExt cx="6365850" cy="8112769"/>
          </a:xfrm>
        </p:grpSpPr>
        <p:sp>
          <p:nvSpPr>
            <p:cNvPr id="297" name="Google Shape;297;p14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" name="Google Shape;298;p14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299" name="Google Shape;299;p14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4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4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4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4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4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4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4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SECTION_HEADER_1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8" name="Google Shape;308;p15"/>
          <p:cNvGrpSpPr/>
          <p:nvPr/>
        </p:nvGrpSpPr>
        <p:grpSpPr>
          <a:xfrm rot="4070786" flipH="1">
            <a:off x="-1223978" y="-2159438"/>
            <a:ext cx="13483547" cy="8869277"/>
            <a:chOff x="-2379490" y="-3532597"/>
            <a:chExt cx="13483204" cy="8869052"/>
          </a:xfrm>
        </p:grpSpPr>
        <p:sp>
          <p:nvSpPr>
            <p:cNvPr id="309" name="Google Shape;309;p15"/>
            <p:cNvSpPr/>
            <p:nvPr/>
          </p:nvSpPr>
          <p:spPr>
            <a:xfrm rot="-2460538" flipH="1">
              <a:off x="3983734" y="912061"/>
              <a:ext cx="6163773" cy="2214986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5"/>
            <p:cNvSpPr/>
            <p:nvPr/>
          </p:nvSpPr>
          <p:spPr>
            <a:xfrm rot="-2460538" flipH="1">
              <a:off x="3048474" y="-654441"/>
              <a:ext cx="6742678" cy="3847817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5"/>
            <p:cNvSpPr/>
            <p:nvPr/>
          </p:nvSpPr>
          <p:spPr>
            <a:xfrm rot="-2460531" flipH="1">
              <a:off x="2042496" y="-2324815"/>
              <a:ext cx="6029356" cy="6278621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5"/>
            <p:cNvSpPr/>
            <p:nvPr/>
          </p:nvSpPr>
          <p:spPr>
            <a:xfrm rot="-1655157" flipH="1">
              <a:off x="4777405" y="1456531"/>
              <a:ext cx="6163819" cy="2214988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5"/>
            <p:cNvSpPr/>
            <p:nvPr/>
          </p:nvSpPr>
          <p:spPr>
            <a:xfrm rot="1555421">
              <a:off x="-1567137" y="1163156"/>
              <a:ext cx="6163805" cy="2214984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5"/>
            <p:cNvSpPr/>
            <p:nvPr/>
          </p:nvSpPr>
          <p:spPr>
            <a:xfrm rot="1555421">
              <a:off x="-1428257" y="-545574"/>
              <a:ext cx="6742712" cy="3847813"/>
            </a:xfrm>
            <a:custGeom>
              <a:avLst/>
              <a:gdLst/>
              <a:ahLst/>
              <a:cxnLst/>
              <a:rect l="l" t="t" r="r" b="b"/>
              <a:pathLst>
                <a:path w="33288" h="18996" extrusionOk="0">
                  <a:moveTo>
                    <a:pt x="32609" y="18996"/>
                  </a:moveTo>
                  <a:lnTo>
                    <a:pt x="0" y="1852"/>
                  </a:lnTo>
                  <a:lnTo>
                    <a:pt x="4596" y="1"/>
                  </a:lnTo>
                  <a:lnTo>
                    <a:pt x="33287" y="1840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5"/>
            <p:cNvSpPr/>
            <p:nvPr/>
          </p:nvSpPr>
          <p:spPr>
            <a:xfrm rot="1555421">
              <a:off x="756299" y="-1101736"/>
              <a:ext cx="5064326" cy="4970598"/>
            </a:xfrm>
            <a:custGeom>
              <a:avLst/>
              <a:gdLst/>
              <a:ahLst/>
              <a:cxnLst/>
              <a:rect l="l" t="t" r="r" b="b"/>
              <a:pathLst>
                <a:path w="25002" h="24539" extrusionOk="0">
                  <a:moveTo>
                    <a:pt x="24205" y="24538"/>
                  </a:moveTo>
                  <a:lnTo>
                    <a:pt x="1" y="3332"/>
                  </a:lnTo>
                  <a:lnTo>
                    <a:pt x="1664" y="1"/>
                  </a:lnTo>
                  <a:lnTo>
                    <a:pt x="25001" y="24124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5"/>
            <p:cNvSpPr/>
            <p:nvPr/>
          </p:nvSpPr>
          <p:spPr>
            <a:xfrm rot="1287673">
              <a:off x="1605968" y="-2659893"/>
              <a:ext cx="4525283" cy="6816613"/>
            </a:xfrm>
            <a:custGeom>
              <a:avLst/>
              <a:gdLst/>
              <a:ahLst/>
              <a:cxnLst/>
              <a:rect l="l" t="t" r="r" b="b"/>
              <a:pathLst>
                <a:path w="14498" h="19889" extrusionOk="0">
                  <a:moveTo>
                    <a:pt x="13615" y="19888"/>
                  </a:moveTo>
                  <a:lnTo>
                    <a:pt x="1" y="398"/>
                  </a:lnTo>
                  <a:lnTo>
                    <a:pt x="4160" y="0"/>
                  </a:lnTo>
                  <a:lnTo>
                    <a:pt x="14497" y="19711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5"/>
            <p:cNvSpPr/>
            <p:nvPr/>
          </p:nvSpPr>
          <p:spPr>
            <a:xfrm rot="4255421">
              <a:off x="6722836" y="1365356"/>
              <a:ext cx="1789965" cy="4710859"/>
            </a:xfrm>
            <a:custGeom>
              <a:avLst/>
              <a:gdLst/>
              <a:ahLst/>
              <a:cxnLst/>
              <a:rect l="l" t="t" r="r" b="b"/>
              <a:pathLst>
                <a:path w="8837" h="23257" extrusionOk="0">
                  <a:moveTo>
                    <a:pt x="7943" y="23203"/>
                  </a:moveTo>
                  <a:lnTo>
                    <a:pt x="1" y="1792"/>
                  </a:lnTo>
                  <a:lnTo>
                    <a:pt x="3434" y="0"/>
                  </a:lnTo>
                  <a:lnTo>
                    <a:pt x="8837" y="23257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5"/>
            <p:cNvSpPr/>
            <p:nvPr/>
          </p:nvSpPr>
          <p:spPr>
            <a:xfrm rot="750021">
              <a:off x="-2212838" y="1928652"/>
              <a:ext cx="6163799" cy="2214984"/>
            </a:xfrm>
            <a:custGeom>
              <a:avLst/>
              <a:gdLst/>
              <a:ahLst/>
              <a:cxnLst/>
              <a:rect l="l" t="t" r="r" b="b"/>
              <a:pathLst>
                <a:path w="30430" h="10935" extrusionOk="0">
                  <a:moveTo>
                    <a:pt x="29903" y="10935"/>
                  </a:moveTo>
                  <a:lnTo>
                    <a:pt x="1889" y="4133"/>
                  </a:lnTo>
                  <a:lnTo>
                    <a:pt x="0" y="0"/>
                  </a:lnTo>
                  <a:lnTo>
                    <a:pt x="30430" y="10208"/>
                  </a:lnTo>
                  <a:close/>
                </a:path>
              </a:pathLst>
            </a:custGeom>
            <a:gradFill>
              <a:gsLst>
                <a:gs pos="0">
                  <a:srgbClr val="FFB522">
                    <a:alpha val="20392"/>
                    <a:alpha val="13970"/>
                  </a:srgbClr>
                </a:gs>
                <a:gs pos="66000">
                  <a:srgbClr val="FFB522">
                    <a:alpha val="0"/>
                    <a:alpha val="13970"/>
                  </a:srgbClr>
                </a:gs>
                <a:gs pos="100000">
                  <a:srgbClr val="FFB522">
                    <a:alpha val="0"/>
                    <a:alpha val="1397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9" name="Google Shape;319;p15"/>
          <p:cNvGrpSpPr/>
          <p:nvPr/>
        </p:nvGrpSpPr>
        <p:grpSpPr>
          <a:xfrm rot="1875199" flipH="1">
            <a:off x="-6381533" y="-2745329"/>
            <a:ext cx="12591508" cy="6943972"/>
            <a:chOff x="2496764" y="282225"/>
            <a:chExt cx="11892885" cy="7942534"/>
          </a:xfrm>
        </p:grpSpPr>
        <p:sp>
          <p:nvSpPr>
            <p:cNvPr id="320" name="Google Shape;320;p15"/>
            <p:cNvSpPr/>
            <p:nvPr/>
          </p:nvSpPr>
          <p:spPr>
            <a:xfrm rot="-1611014" flipH="1">
              <a:off x="3061252" y="4460496"/>
              <a:ext cx="3098615" cy="3239047"/>
            </a:xfrm>
            <a:custGeom>
              <a:avLst/>
              <a:gdLst/>
              <a:ahLst/>
              <a:cxnLst/>
              <a:rect l="l" t="t" r="r" b="b"/>
              <a:pathLst>
                <a:path w="16968" h="17737" extrusionOk="0">
                  <a:moveTo>
                    <a:pt x="4042" y="199"/>
                  </a:moveTo>
                  <a:cubicBezTo>
                    <a:pt x="1260" y="990"/>
                    <a:pt x="1" y="2868"/>
                    <a:pt x="1" y="2868"/>
                  </a:cubicBezTo>
                  <a:lnTo>
                    <a:pt x="1" y="2868"/>
                  </a:lnTo>
                  <a:cubicBezTo>
                    <a:pt x="1" y="2868"/>
                    <a:pt x="5371" y="12807"/>
                    <a:pt x="8153" y="16606"/>
                  </a:cubicBezTo>
                  <a:lnTo>
                    <a:pt x="8153" y="16606"/>
                  </a:lnTo>
                  <a:cubicBezTo>
                    <a:pt x="8739" y="17736"/>
                    <a:pt x="11753" y="17607"/>
                    <a:pt x="12695" y="15896"/>
                  </a:cubicBezTo>
                  <a:lnTo>
                    <a:pt x="12695" y="15896"/>
                  </a:lnTo>
                  <a:cubicBezTo>
                    <a:pt x="13636" y="14185"/>
                    <a:pt x="14104" y="13060"/>
                    <a:pt x="16967" y="14395"/>
                  </a:cubicBezTo>
                  <a:lnTo>
                    <a:pt x="16967" y="14395"/>
                  </a:lnTo>
                  <a:cubicBezTo>
                    <a:pt x="15121" y="13098"/>
                    <a:pt x="9837" y="4332"/>
                    <a:pt x="8035" y="1243"/>
                  </a:cubicBezTo>
                  <a:lnTo>
                    <a:pt x="8035" y="1243"/>
                  </a:lnTo>
                  <a:cubicBezTo>
                    <a:pt x="8035" y="1243"/>
                    <a:pt x="7211" y="0"/>
                    <a:pt x="5376" y="0"/>
                  </a:cubicBezTo>
                  <a:lnTo>
                    <a:pt x="5376" y="0"/>
                  </a:lnTo>
                  <a:cubicBezTo>
                    <a:pt x="4978" y="0"/>
                    <a:pt x="4531" y="60"/>
                    <a:pt x="4042" y="19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5"/>
            <p:cNvSpPr/>
            <p:nvPr/>
          </p:nvSpPr>
          <p:spPr>
            <a:xfrm rot="-1611014" flipH="1">
              <a:off x="3435531" y="6028565"/>
              <a:ext cx="2243611" cy="1785795"/>
            </a:xfrm>
            <a:custGeom>
              <a:avLst/>
              <a:gdLst/>
              <a:ahLst/>
              <a:cxnLst/>
              <a:rect l="l" t="t" r="r" b="b"/>
              <a:pathLst>
                <a:path w="12286" h="9779" extrusionOk="0">
                  <a:moveTo>
                    <a:pt x="4170" y="2094"/>
                  </a:moveTo>
                  <a:cubicBezTo>
                    <a:pt x="3363" y="3569"/>
                    <a:pt x="1012" y="3864"/>
                    <a:pt x="0" y="3197"/>
                  </a:cubicBezTo>
                  <a:lnTo>
                    <a:pt x="0" y="3197"/>
                  </a:lnTo>
                  <a:cubicBezTo>
                    <a:pt x="1249" y="5301"/>
                    <a:pt x="2513" y="7341"/>
                    <a:pt x="3471" y="8648"/>
                  </a:cubicBezTo>
                  <a:lnTo>
                    <a:pt x="3471" y="8648"/>
                  </a:lnTo>
                  <a:cubicBezTo>
                    <a:pt x="4057" y="9778"/>
                    <a:pt x="7071" y="9649"/>
                    <a:pt x="8013" y="7938"/>
                  </a:cubicBezTo>
                  <a:lnTo>
                    <a:pt x="8013" y="7938"/>
                  </a:lnTo>
                  <a:cubicBezTo>
                    <a:pt x="8954" y="6227"/>
                    <a:pt x="9422" y="5102"/>
                    <a:pt x="12285" y="6437"/>
                  </a:cubicBezTo>
                  <a:lnTo>
                    <a:pt x="12285" y="6437"/>
                  </a:lnTo>
                  <a:cubicBezTo>
                    <a:pt x="11333" y="5764"/>
                    <a:pt x="9455" y="3100"/>
                    <a:pt x="7620" y="248"/>
                  </a:cubicBezTo>
                  <a:lnTo>
                    <a:pt x="7620" y="248"/>
                  </a:lnTo>
                  <a:cubicBezTo>
                    <a:pt x="7135" y="82"/>
                    <a:pt x="6737" y="1"/>
                    <a:pt x="6398" y="1"/>
                  </a:cubicBezTo>
                  <a:lnTo>
                    <a:pt x="6398" y="1"/>
                  </a:lnTo>
                  <a:cubicBezTo>
                    <a:pt x="5247" y="1"/>
                    <a:pt x="4822" y="905"/>
                    <a:pt x="4170" y="209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5"/>
            <p:cNvSpPr/>
            <p:nvPr/>
          </p:nvSpPr>
          <p:spPr>
            <a:xfrm rot="-1611014" flipH="1">
              <a:off x="4991231" y="6498932"/>
              <a:ext cx="650658" cy="852996"/>
            </a:xfrm>
            <a:custGeom>
              <a:avLst/>
              <a:gdLst/>
              <a:ahLst/>
              <a:cxnLst/>
              <a:rect l="l" t="t" r="r" b="b"/>
              <a:pathLst>
                <a:path w="3563" h="4671" extrusionOk="0">
                  <a:moveTo>
                    <a:pt x="0" y="630"/>
                  </a:moveTo>
                  <a:cubicBezTo>
                    <a:pt x="1324" y="2712"/>
                    <a:pt x="2766" y="4434"/>
                    <a:pt x="3309" y="4671"/>
                  </a:cubicBezTo>
                  <a:lnTo>
                    <a:pt x="3309" y="4671"/>
                  </a:lnTo>
                  <a:cubicBezTo>
                    <a:pt x="2701" y="4014"/>
                    <a:pt x="3180" y="3126"/>
                    <a:pt x="3374" y="2271"/>
                  </a:cubicBezTo>
                  <a:lnTo>
                    <a:pt x="3374" y="2271"/>
                  </a:lnTo>
                  <a:cubicBezTo>
                    <a:pt x="3562" y="1421"/>
                    <a:pt x="3191" y="920"/>
                    <a:pt x="3191" y="920"/>
                  </a:cubicBezTo>
                  <a:lnTo>
                    <a:pt x="3191" y="920"/>
                  </a:lnTo>
                  <a:cubicBezTo>
                    <a:pt x="2965" y="511"/>
                    <a:pt x="2131" y="0"/>
                    <a:pt x="1302" y="0"/>
                  </a:cubicBezTo>
                  <a:lnTo>
                    <a:pt x="1302" y="0"/>
                  </a:lnTo>
                  <a:cubicBezTo>
                    <a:pt x="823" y="0"/>
                    <a:pt x="350" y="172"/>
                    <a:pt x="0" y="63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5"/>
            <p:cNvSpPr/>
            <p:nvPr/>
          </p:nvSpPr>
          <p:spPr>
            <a:xfrm rot="-1611014" flipH="1">
              <a:off x="4355902" y="3807333"/>
              <a:ext cx="3089667" cy="3239047"/>
            </a:xfrm>
            <a:custGeom>
              <a:avLst/>
              <a:gdLst/>
              <a:ahLst/>
              <a:cxnLst/>
              <a:rect l="l" t="t" r="r" b="b"/>
              <a:pathLst>
                <a:path w="16919" h="17737" extrusionOk="0">
                  <a:moveTo>
                    <a:pt x="4042" y="199"/>
                  </a:moveTo>
                  <a:cubicBezTo>
                    <a:pt x="1260" y="990"/>
                    <a:pt x="1" y="2868"/>
                    <a:pt x="1" y="2868"/>
                  </a:cubicBezTo>
                  <a:lnTo>
                    <a:pt x="1" y="2868"/>
                  </a:lnTo>
                  <a:cubicBezTo>
                    <a:pt x="1" y="2868"/>
                    <a:pt x="5371" y="12807"/>
                    <a:pt x="8153" y="16606"/>
                  </a:cubicBezTo>
                  <a:lnTo>
                    <a:pt x="8153" y="16606"/>
                  </a:lnTo>
                  <a:cubicBezTo>
                    <a:pt x="8739" y="17736"/>
                    <a:pt x="11554" y="17204"/>
                    <a:pt x="12415" y="15449"/>
                  </a:cubicBezTo>
                  <a:lnTo>
                    <a:pt x="12415" y="15449"/>
                  </a:lnTo>
                  <a:cubicBezTo>
                    <a:pt x="13588" y="13055"/>
                    <a:pt x="16375" y="12570"/>
                    <a:pt x="16666" y="14147"/>
                  </a:cubicBezTo>
                  <a:lnTo>
                    <a:pt x="16666" y="14147"/>
                  </a:lnTo>
                  <a:cubicBezTo>
                    <a:pt x="16919" y="12608"/>
                    <a:pt x="9837" y="4332"/>
                    <a:pt x="8035" y="1243"/>
                  </a:cubicBezTo>
                  <a:lnTo>
                    <a:pt x="8035" y="1243"/>
                  </a:lnTo>
                  <a:cubicBezTo>
                    <a:pt x="8035" y="1243"/>
                    <a:pt x="7217" y="0"/>
                    <a:pt x="5376" y="0"/>
                  </a:cubicBezTo>
                  <a:lnTo>
                    <a:pt x="5376" y="0"/>
                  </a:lnTo>
                  <a:cubicBezTo>
                    <a:pt x="4978" y="0"/>
                    <a:pt x="4531" y="60"/>
                    <a:pt x="4042" y="199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5"/>
            <p:cNvSpPr/>
            <p:nvPr/>
          </p:nvSpPr>
          <p:spPr>
            <a:xfrm rot="-1611014" flipH="1">
              <a:off x="4691201" y="5156172"/>
              <a:ext cx="2387146" cy="1986123"/>
            </a:xfrm>
            <a:custGeom>
              <a:avLst/>
              <a:gdLst/>
              <a:ahLst/>
              <a:cxnLst/>
              <a:rect l="l" t="t" r="r" b="b"/>
              <a:pathLst>
                <a:path w="13072" h="10876" extrusionOk="0">
                  <a:moveTo>
                    <a:pt x="4812" y="2142"/>
                  </a:moveTo>
                  <a:cubicBezTo>
                    <a:pt x="3547" y="5118"/>
                    <a:pt x="900" y="4273"/>
                    <a:pt x="313" y="3143"/>
                  </a:cubicBezTo>
                  <a:lnTo>
                    <a:pt x="313" y="3143"/>
                  </a:lnTo>
                  <a:cubicBezTo>
                    <a:pt x="211" y="3008"/>
                    <a:pt x="109" y="2863"/>
                    <a:pt x="1" y="2707"/>
                  </a:cubicBezTo>
                  <a:lnTo>
                    <a:pt x="1" y="2707"/>
                  </a:lnTo>
                  <a:cubicBezTo>
                    <a:pt x="1513" y="5317"/>
                    <a:pt x="3149" y="8126"/>
                    <a:pt x="4338" y="9751"/>
                  </a:cubicBezTo>
                  <a:lnTo>
                    <a:pt x="4338" y="9751"/>
                  </a:lnTo>
                  <a:cubicBezTo>
                    <a:pt x="4925" y="10875"/>
                    <a:pt x="8164" y="10784"/>
                    <a:pt x="9025" y="9030"/>
                  </a:cubicBezTo>
                  <a:lnTo>
                    <a:pt x="9025" y="9030"/>
                  </a:lnTo>
                  <a:cubicBezTo>
                    <a:pt x="10193" y="6635"/>
                    <a:pt x="12587" y="5650"/>
                    <a:pt x="12878" y="7227"/>
                  </a:cubicBezTo>
                  <a:lnTo>
                    <a:pt x="12878" y="7227"/>
                  </a:lnTo>
                  <a:cubicBezTo>
                    <a:pt x="13071" y="6189"/>
                    <a:pt x="10768" y="3267"/>
                    <a:pt x="8476" y="210"/>
                  </a:cubicBezTo>
                  <a:lnTo>
                    <a:pt x="8476" y="210"/>
                  </a:lnTo>
                  <a:cubicBezTo>
                    <a:pt x="8223" y="76"/>
                    <a:pt x="7916" y="0"/>
                    <a:pt x="7583" y="0"/>
                  </a:cubicBezTo>
                  <a:lnTo>
                    <a:pt x="7583" y="0"/>
                  </a:lnTo>
                  <a:cubicBezTo>
                    <a:pt x="6630" y="0"/>
                    <a:pt x="5463" y="603"/>
                    <a:pt x="4812" y="2142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5"/>
            <p:cNvSpPr/>
            <p:nvPr/>
          </p:nvSpPr>
          <p:spPr>
            <a:xfrm rot="-1611014" flipH="1">
              <a:off x="6277713" y="5847936"/>
              <a:ext cx="650658" cy="857926"/>
            </a:xfrm>
            <a:custGeom>
              <a:avLst/>
              <a:gdLst/>
              <a:ahLst/>
              <a:cxnLst/>
              <a:rect l="l" t="t" r="r" b="b"/>
              <a:pathLst>
                <a:path w="3563" h="4698" extrusionOk="0">
                  <a:moveTo>
                    <a:pt x="0" y="630"/>
                  </a:moveTo>
                  <a:cubicBezTo>
                    <a:pt x="1319" y="2712"/>
                    <a:pt x="2470" y="4461"/>
                    <a:pt x="3229" y="4698"/>
                  </a:cubicBezTo>
                  <a:lnTo>
                    <a:pt x="3229" y="4698"/>
                  </a:lnTo>
                  <a:cubicBezTo>
                    <a:pt x="2621" y="4041"/>
                    <a:pt x="3181" y="3126"/>
                    <a:pt x="3369" y="2271"/>
                  </a:cubicBezTo>
                  <a:lnTo>
                    <a:pt x="3369" y="2271"/>
                  </a:lnTo>
                  <a:cubicBezTo>
                    <a:pt x="3563" y="1421"/>
                    <a:pt x="3186" y="920"/>
                    <a:pt x="3186" y="920"/>
                  </a:cubicBezTo>
                  <a:lnTo>
                    <a:pt x="3186" y="920"/>
                  </a:lnTo>
                  <a:cubicBezTo>
                    <a:pt x="2960" y="511"/>
                    <a:pt x="2126" y="0"/>
                    <a:pt x="1297" y="0"/>
                  </a:cubicBezTo>
                  <a:lnTo>
                    <a:pt x="1297" y="0"/>
                  </a:lnTo>
                  <a:cubicBezTo>
                    <a:pt x="824" y="0"/>
                    <a:pt x="350" y="172"/>
                    <a:pt x="0" y="63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5"/>
            <p:cNvSpPr/>
            <p:nvPr/>
          </p:nvSpPr>
          <p:spPr>
            <a:xfrm rot="-1611014" flipH="1">
              <a:off x="5757729" y="2896331"/>
              <a:ext cx="3117059" cy="3812824"/>
            </a:xfrm>
            <a:custGeom>
              <a:avLst/>
              <a:gdLst/>
              <a:ahLst/>
              <a:cxnLst/>
              <a:rect l="l" t="t" r="r" b="b"/>
              <a:pathLst>
                <a:path w="17069" h="20879" extrusionOk="0">
                  <a:moveTo>
                    <a:pt x="4111" y="86"/>
                  </a:moveTo>
                  <a:cubicBezTo>
                    <a:pt x="1566" y="420"/>
                    <a:pt x="0" y="2610"/>
                    <a:pt x="0" y="2610"/>
                  </a:cubicBezTo>
                  <a:lnTo>
                    <a:pt x="0" y="2610"/>
                  </a:lnTo>
                  <a:lnTo>
                    <a:pt x="4467" y="14136"/>
                  </a:lnTo>
                  <a:cubicBezTo>
                    <a:pt x="4467" y="14136"/>
                    <a:pt x="8034" y="18279"/>
                    <a:pt x="9616" y="19436"/>
                  </a:cubicBezTo>
                  <a:lnTo>
                    <a:pt x="9616" y="19436"/>
                  </a:lnTo>
                  <a:cubicBezTo>
                    <a:pt x="11580" y="20878"/>
                    <a:pt x="13281" y="16956"/>
                    <a:pt x="14615" y="15013"/>
                  </a:cubicBezTo>
                  <a:lnTo>
                    <a:pt x="14615" y="15013"/>
                  </a:lnTo>
                  <a:cubicBezTo>
                    <a:pt x="15950" y="13071"/>
                    <a:pt x="17069" y="14448"/>
                    <a:pt x="17069" y="14448"/>
                  </a:cubicBezTo>
                  <a:lnTo>
                    <a:pt x="17069" y="14448"/>
                  </a:lnTo>
                  <a:cubicBezTo>
                    <a:pt x="17069" y="14448"/>
                    <a:pt x="16655" y="13636"/>
                    <a:pt x="14809" y="11096"/>
                  </a:cubicBezTo>
                  <a:lnTo>
                    <a:pt x="14809" y="11096"/>
                  </a:lnTo>
                  <a:cubicBezTo>
                    <a:pt x="12958" y="8561"/>
                    <a:pt x="8303" y="1566"/>
                    <a:pt x="7894" y="1001"/>
                  </a:cubicBezTo>
                  <a:lnTo>
                    <a:pt x="7894" y="1001"/>
                  </a:lnTo>
                  <a:cubicBezTo>
                    <a:pt x="7555" y="544"/>
                    <a:pt x="6947" y="0"/>
                    <a:pt x="5338" y="0"/>
                  </a:cubicBezTo>
                  <a:lnTo>
                    <a:pt x="5338" y="0"/>
                  </a:lnTo>
                  <a:cubicBezTo>
                    <a:pt x="4983" y="0"/>
                    <a:pt x="4580" y="27"/>
                    <a:pt x="4111" y="86"/>
                  </a:cubicBezTo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5"/>
            <p:cNvSpPr/>
            <p:nvPr/>
          </p:nvSpPr>
          <p:spPr>
            <a:xfrm rot="-1611014" flipH="1">
              <a:off x="6093534" y="4148871"/>
              <a:ext cx="2548213" cy="2770273"/>
            </a:xfrm>
            <a:custGeom>
              <a:avLst/>
              <a:gdLst/>
              <a:ahLst/>
              <a:cxnLst/>
              <a:rect l="l" t="t" r="r" b="b"/>
              <a:pathLst>
                <a:path w="13954" h="15170" extrusionOk="0">
                  <a:moveTo>
                    <a:pt x="5786" y="1023"/>
                  </a:moveTo>
                  <a:cubicBezTo>
                    <a:pt x="4435" y="2954"/>
                    <a:pt x="4021" y="5161"/>
                    <a:pt x="1540" y="3627"/>
                  </a:cubicBezTo>
                  <a:lnTo>
                    <a:pt x="1540" y="3627"/>
                  </a:lnTo>
                  <a:cubicBezTo>
                    <a:pt x="1346" y="3503"/>
                    <a:pt x="1126" y="3708"/>
                    <a:pt x="889" y="3912"/>
                  </a:cubicBezTo>
                  <a:lnTo>
                    <a:pt x="889" y="3912"/>
                  </a:lnTo>
                  <a:cubicBezTo>
                    <a:pt x="609" y="4160"/>
                    <a:pt x="313" y="4402"/>
                    <a:pt x="1" y="4095"/>
                  </a:cubicBezTo>
                  <a:lnTo>
                    <a:pt x="1" y="4095"/>
                  </a:lnTo>
                  <a:lnTo>
                    <a:pt x="1352" y="7582"/>
                  </a:lnTo>
                  <a:cubicBezTo>
                    <a:pt x="1352" y="7582"/>
                    <a:pt x="5134" y="12570"/>
                    <a:pt x="6716" y="13727"/>
                  </a:cubicBezTo>
                  <a:lnTo>
                    <a:pt x="6716" y="13727"/>
                  </a:lnTo>
                  <a:cubicBezTo>
                    <a:pt x="8686" y="15169"/>
                    <a:pt x="10128" y="10746"/>
                    <a:pt x="11463" y="8804"/>
                  </a:cubicBezTo>
                  <a:lnTo>
                    <a:pt x="11463" y="8804"/>
                  </a:lnTo>
                  <a:cubicBezTo>
                    <a:pt x="12802" y="6861"/>
                    <a:pt x="13954" y="7894"/>
                    <a:pt x="13954" y="7894"/>
                  </a:cubicBezTo>
                  <a:lnTo>
                    <a:pt x="13954" y="7894"/>
                  </a:lnTo>
                  <a:cubicBezTo>
                    <a:pt x="13954" y="7894"/>
                    <a:pt x="13540" y="6969"/>
                    <a:pt x="11689" y="4434"/>
                  </a:cubicBezTo>
                  <a:lnTo>
                    <a:pt x="11689" y="4434"/>
                  </a:lnTo>
                  <a:cubicBezTo>
                    <a:pt x="10978" y="3460"/>
                    <a:pt x="9864" y="1948"/>
                    <a:pt x="8734" y="285"/>
                  </a:cubicBezTo>
                  <a:lnTo>
                    <a:pt x="8734" y="285"/>
                  </a:lnTo>
                  <a:cubicBezTo>
                    <a:pt x="8530" y="167"/>
                    <a:pt x="8105" y="0"/>
                    <a:pt x="7610" y="0"/>
                  </a:cubicBezTo>
                  <a:lnTo>
                    <a:pt x="7610" y="0"/>
                  </a:lnTo>
                  <a:cubicBezTo>
                    <a:pt x="7023" y="0"/>
                    <a:pt x="6340" y="226"/>
                    <a:pt x="5786" y="10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5"/>
            <p:cNvSpPr/>
            <p:nvPr/>
          </p:nvSpPr>
          <p:spPr>
            <a:xfrm rot="-1611014" flipH="1">
              <a:off x="7541272" y="5351955"/>
              <a:ext cx="1005479" cy="1043829"/>
            </a:xfrm>
            <a:custGeom>
              <a:avLst/>
              <a:gdLst/>
              <a:ahLst/>
              <a:cxnLst/>
              <a:rect l="l" t="t" r="r" b="b"/>
              <a:pathLst>
                <a:path w="5506" h="5716" extrusionOk="0">
                  <a:moveTo>
                    <a:pt x="1" y="136"/>
                  </a:moveTo>
                  <a:cubicBezTo>
                    <a:pt x="1825" y="3208"/>
                    <a:pt x="3730" y="4817"/>
                    <a:pt x="5021" y="5716"/>
                  </a:cubicBezTo>
                  <a:lnTo>
                    <a:pt x="5021" y="5716"/>
                  </a:lnTo>
                  <a:cubicBezTo>
                    <a:pt x="4591" y="5215"/>
                    <a:pt x="4682" y="4397"/>
                    <a:pt x="5096" y="3622"/>
                  </a:cubicBezTo>
                  <a:lnTo>
                    <a:pt x="5096" y="3622"/>
                  </a:lnTo>
                  <a:cubicBezTo>
                    <a:pt x="5505" y="2853"/>
                    <a:pt x="5193" y="2164"/>
                    <a:pt x="5193" y="2164"/>
                  </a:cubicBezTo>
                  <a:lnTo>
                    <a:pt x="5193" y="2164"/>
                  </a:lnTo>
                  <a:cubicBezTo>
                    <a:pt x="4784" y="765"/>
                    <a:pt x="3251" y="1"/>
                    <a:pt x="1394" y="1"/>
                  </a:cubicBezTo>
                  <a:lnTo>
                    <a:pt x="1394" y="1"/>
                  </a:lnTo>
                  <a:cubicBezTo>
                    <a:pt x="948" y="1"/>
                    <a:pt x="479" y="44"/>
                    <a:pt x="1" y="13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5"/>
            <p:cNvSpPr/>
            <p:nvPr/>
          </p:nvSpPr>
          <p:spPr>
            <a:xfrm rot="-1611014" flipH="1">
              <a:off x="7347553" y="1366420"/>
              <a:ext cx="6122175" cy="5534520"/>
            </a:xfrm>
            <a:custGeom>
              <a:avLst/>
              <a:gdLst/>
              <a:ahLst/>
              <a:cxnLst/>
              <a:rect l="l" t="t" r="r" b="b"/>
              <a:pathLst>
                <a:path w="33525" h="30307" extrusionOk="0">
                  <a:moveTo>
                    <a:pt x="19324" y="657"/>
                  </a:moveTo>
                  <a:cubicBezTo>
                    <a:pt x="16413" y="1943"/>
                    <a:pt x="16090" y="2540"/>
                    <a:pt x="11947" y="1787"/>
                  </a:cubicBezTo>
                  <a:lnTo>
                    <a:pt x="11947" y="1787"/>
                  </a:lnTo>
                  <a:cubicBezTo>
                    <a:pt x="7809" y="1034"/>
                    <a:pt x="2659" y="1464"/>
                    <a:pt x="1" y="3988"/>
                  </a:cubicBezTo>
                  <a:lnTo>
                    <a:pt x="1" y="3988"/>
                  </a:lnTo>
                  <a:cubicBezTo>
                    <a:pt x="1" y="3988"/>
                    <a:pt x="4919" y="11850"/>
                    <a:pt x="2880" y="30306"/>
                  </a:cubicBezTo>
                  <a:lnTo>
                    <a:pt x="2880" y="30306"/>
                  </a:lnTo>
                  <a:cubicBezTo>
                    <a:pt x="9385" y="22622"/>
                    <a:pt x="15670" y="20524"/>
                    <a:pt x="20761" y="21815"/>
                  </a:cubicBezTo>
                  <a:lnTo>
                    <a:pt x="20761" y="21815"/>
                  </a:lnTo>
                  <a:cubicBezTo>
                    <a:pt x="25851" y="23112"/>
                    <a:pt x="27546" y="19512"/>
                    <a:pt x="29376" y="17473"/>
                  </a:cubicBezTo>
                  <a:lnTo>
                    <a:pt x="29376" y="17473"/>
                  </a:lnTo>
                  <a:cubicBezTo>
                    <a:pt x="29882" y="16918"/>
                    <a:pt x="30398" y="16526"/>
                    <a:pt x="30909" y="16267"/>
                  </a:cubicBezTo>
                  <a:lnTo>
                    <a:pt x="30909" y="16267"/>
                  </a:lnTo>
                  <a:lnTo>
                    <a:pt x="30909" y="14088"/>
                  </a:lnTo>
                  <a:lnTo>
                    <a:pt x="33525" y="14126"/>
                  </a:lnTo>
                  <a:cubicBezTo>
                    <a:pt x="32970" y="13286"/>
                    <a:pt x="32260" y="12242"/>
                    <a:pt x="31297" y="11048"/>
                  </a:cubicBezTo>
                  <a:lnTo>
                    <a:pt x="31297" y="11048"/>
                  </a:lnTo>
                  <a:cubicBezTo>
                    <a:pt x="28477" y="7539"/>
                    <a:pt x="25620" y="2820"/>
                    <a:pt x="24597" y="1486"/>
                  </a:cubicBezTo>
                  <a:lnTo>
                    <a:pt x="24597" y="1486"/>
                  </a:lnTo>
                  <a:cubicBezTo>
                    <a:pt x="23946" y="630"/>
                    <a:pt x="23155" y="0"/>
                    <a:pt x="21907" y="0"/>
                  </a:cubicBezTo>
                  <a:lnTo>
                    <a:pt x="21907" y="0"/>
                  </a:lnTo>
                  <a:cubicBezTo>
                    <a:pt x="21207" y="0"/>
                    <a:pt x="20368" y="200"/>
                    <a:pt x="19324" y="657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50000">
                  <a:schemeClr val="accent3"/>
                </a:gs>
                <a:gs pos="100000">
                  <a:schemeClr val="accent4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5"/>
            <p:cNvSpPr/>
            <p:nvPr/>
          </p:nvSpPr>
          <p:spPr>
            <a:xfrm rot="-1611014" flipH="1">
              <a:off x="7445742" y="2951375"/>
              <a:ext cx="5876558" cy="4051685"/>
            </a:xfrm>
            <a:custGeom>
              <a:avLst/>
              <a:gdLst/>
              <a:ahLst/>
              <a:cxnLst/>
              <a:rect l="l" t="t" r="r" b="b"/>
              <a:pathLst>
                <a:path w="32180" h="22187" extrusionOk="0">
                  <a:moveTo>
                    <a:pt x="21821" y="1835"/>
                  </a:moveTo>
                  <a:cubicBezTo>
                    <a:pt x="19986" y="3875"/>
                    <a:pt x="18296" y="7475"/>
                    <a:pt x="13206" y="6178"/>
                  </a:cubicBezTo>
                  <a:lnTo>
                    <a:pt x="13206" y="6178"/>
                  </a:lnTo>
                  <a:cubicBezTo>
                    <a:pt x="9450" y="5225"/>
                    <a:pt x="5043" y="6119"/>
                    <a:pt x="383" y="9735"/>
                  </a:cubicBezTo>
                  <a:lnTo>
                    <a:pt x="383" y="9735"/>
                  </a:lnTo>
                  <a:cubicBezTo>
                    <a:pt x="592" y="13179"/>
                    <a:pt x="539" y="17311"/>
                    <a:pt x="1" y="22186"/>
                  </a:cubicBezTo>
                  <a:lnTo>
                    <a:pt x="1" y="22186"/>
                  </a:lnTo>
                  <a:cubicBezTo>
                    <a:pt x="6205" y="15213"/>
                    <a:pt x="12764" y="12571"/>
                    <a:pt x="17855" y="13867"/>
                  </a:cubicBezTo>
                  <a:lnTo>
                    <a:pt x="17855" y="13867"/>
                  </a:lnTo>
                  <a:cubicBezTo>
                    <a:pt x="22945" y="15164"/>
                    <a:pt x="24705" y="11704"/>
                    <a:pt x="26540" y="9665"/>
                  </a:cubicBezTo>
                  <a:lnTo>
                    <a:pt x="26540" y="9665"/>
                  </a:lnTo>
                  <a:cubicBezTo>
                    <a:pt x="29047" y="6877"/>
                    <a:pt x="31905" y="7948"/>
                    <a:pt x="32179" y="8992"/>
                  </a:cubicBezTo>
                  <a:lnTo>
                    <a:pt x="32179" y="8992"/>
                  </a:lnTo>
                  <a:cubicBezTo>
                    <a:pt x="32125" y="8341"/>
                    <a:pt x="31001" y="6345"/>
                    <a:pt x="28547" y="2933"/>
                  </a:cubicBezTo>
                  <a:lnTo>
                    <a:pt x="28547" y="2933"/>
                  </a:lnTo>
                  <a:cubicBezTo>
                    <a:pt x="27987" y="2158"/>
                    <a:pt x="27218" y="1378"/>
                    <a:pt x="26631" y="565"/>
                  </a:cubicBezTo>
                  <a:lnTo>
                    <a:pt x="26631" y="565"/>
                  </a:lnTo>
                  <a:cubicBezTo>
                    <a:pt x="26222" y="194"/>
                    <a:pt x="25706" y="0"/>
                    <a:pt x="25130" y="0"/>
                  </a:cubicBezTo>
                  <a:lnTo>
                    <a:pt x="25130" y="0"/>
                  </a:lnTo>
                  <a:cubicBezTo>
                    <a:pt x="24124" y="0"/>
                    <a:pt x="22940" y="592"/>
                    <a:pt x="21821" y="1835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lt1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  <a:effectLst>
              <a:outerShdw blurRad="500063" dist="200025" dir="9240000" algn="bl" rotWithShape="0">
                <a:schemeClr val="accent1">
                  <a:alpha val="3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15"/>
          <p:cNvSpPr txBox="1">
            <a:spLocks noGrp="1"/>
          </p:cNvSpPr>
          <p:nvPr>
            <p:ph type="subTitle" idx="1"/>
          </p:nvPr>
        </p:nvSpPr>
        <p:spPr>
          <a:xfrm>
            <a:off x="4167300" y="1414847"/>
            <a:ext cx="4012500" cy="190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15"/>
          <p:cNvSpPr txBox="1">
            <a:spLocks noGrp="1"/>
          </p:cNvSpPr>
          <p:nvPr>
            <p:ph type="subTitle" idx="2"/>
          </p:nvPr>
        </p:nvSpPr>
        <p:spPr>
          <a:xfrm>
            <a:off x="4167300" y="3309863"/>
            <a:ext cx="40125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600" b="1" i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Gugi"/>
              <a:buNone/>
              <a:defRPr sz="2000">
                <a:latin typeface="Gugi"/>
                <a:ea typeface="Gugi"/>
                <a:cs typeface="Gugi"/>
                <a:sym typeface="Gug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2"/>
            </a:gs>
            <a:gs pos="20000">
              <a:schemeClr val="accen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●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○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Char char="■"/>
              <a:defRPr sz="16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7" r:id="rId6"/>
    <p:sldLayoutId id="2147483658" r:id="rId7"/>
    <p:sldLayoutId id="2147483660" r:id="rId8"/>
    <p:sldLayoutId id="2147483661" r:id="rId9"/>
    <p:sldLayoutId id="2147483664" r:id="rId10"/>
    <p:sldLayoutId id="2147483666" r:id="rId11"/>
    <p:sldLayoutId id="2147483677" r:id="rId12"/>
    <p:sldLayoutId id="2147483678" r:id="rId13"/>
    <p:sldLayoutId id="214748367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slide" Target="slide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1.xml"/><Relationship Id="rId6" Type="http://schemas.openxmlformats.org/officeDocument/2006/relationships/image" Target="../media/image3.jpeg"/><Relationship Id="rId5" Type="http://schemas.openxmlformats.org/officeDocument/2006/relationships/slide" Target="slide4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slide" Target="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3.xml"/><Relationship Id="rId6" Type="http://schemas.openxmlformats.org/officeDocument/2006/relationships/image" Target="../media/image3.jpeg"/><Relationship Id="rId5" Type="http://schemas.openxmlformats.org/officeDocument/2006/relationships/slide" Target="slide4.xml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video" Target="../media/media1.mp4"/><Relationship Id="rId7" Type="http://schemas.openxmlformats.org/officeDocument/2006/relationships/image" Target="../media/image2.jpeg"/><Relationship Id="rId2" Type="http://schemas.microsoft.com/office/2007/relationships/media" Target="../media/media1.mp4"/><Relationship Id="rId1" Type="http://schemas.openxmlformats.org/officeDocument/2006/relationships/tags" Target="../tags/tag14.xml"/><Relationship Id="rId6" Type="http://schemas.openxmlformats.org/officeDocument/2006/relationships/slide" Target="slide2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5.xml"/><Relationship Id="rId6" Type="http://schemas.openxmlformats.org/officeDocument/2006/relationships/image" Target="../media/image2.jpeg"/><Relationship Id="rId5" Type="http://schemas.openxmlformats.org/officeDocument/2006/relationships/slide" Target="slide2.xml"/><Relationship Id="rId4" Type="http://schemas.openxmlformats.org/officeDocument/2006/relationships/hyperlink" Target="https://forms.gle/zg6esVqKLHZjpfZx9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16.xml"/><Relationship Id="rId6" Type="http://schemas.openxmlformats.org/officeDocument/2006/relationships/image" Target="../media/image4.jpeg"/><Relationship Id="rId5" Type="http://schemas.openxmlformats.org/officeDocument/2006/relationships/image" Target="../media/image2.jpeg"/><Relationship Id="rId4" Type="http://schemas.openxmlformats.org/officeDocument/2006/relationships/slide" Target="slide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7.xml"/><Relationship Id="rId6" Type="http://schemas.openxmlformats.org/officeDocument/2006/relationships/slide" Target="slide17.xml"/><Relationship Id="rId5" Type="http://schemas.openxmlformats.org/officeDocument/2006/relationships/image" Target="../media/image10.jpeg"/><Relationship Id="rId4" Type="http://schemas.openxmlformats.org/officeDocument/2006/relationships/hyperlink" Target="mailto:Pierrerainer.2021@student.uny.ac.id" TargetMode="External"/><Relationship Id="rId9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18.xml"/><Relationship Id="rId5" Type="http://schemas.openxmlformats.org/officeDocument/2006/relationships/slide" Target="slide1.xml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7.xml"/><Relationship Id="rId3" Type="http://schemas.openxmlformats.org/officeDocument/2006/relationships/notesSlide" Target="../notesSlides/notesSlide2.xml"/><Relationship Id="rId7" Type="http://schemas.openxmlformats.org/officeDocument/2006/relationships/slide" Target="slide1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Relationship Id="rId6" Type="http://schemas.openxmlformats.org/officeDocument/2006/relationships/slide" Target="slide13.xml"/><Relationship Id="rId5" Type="http://schemas.openxmlformats.org/officeDocument/2006/relationships/slide" Target="slide4.xml"/><Relationship Id="rId10" Type="http://schemas.openxmlformats.org/officeDocument/2006/relationships/image" Target="../media/image2.jpeg"/><Relationship Id="rId4" Type="http://schemas.openxmlformats.org/officeDocument/2006/relationships/slide" Target="slide3.xml"/><Relationship Id="rId9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5" Type="http://schemas.openxmlformats.org/officeDocument/2006/relationships/image" Target="../media/image2.jpeg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notesSlide" Target="../notesSlides/notesSlide4.xml"/><Relationship Id="rId7" Type="http://schemas.openxmlformats.org/officeDocument/2006/relationships/slide" Target="slide11.xml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10" Type="http://schemas.openxmlformats.org/officeDocument/2006/relationships/image" Target="../media/image3.jpeg"/><Relationship Id="rId4" Type="http://schemas.openxmlformats.org/officeDocument/2006/relationships/slide" Target="slide5.xml"/><Relationship Id="rId9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slide" Target="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3" Type="http://schemas.openxmlformats.org/officeDocument/2006/relationships/notesSlide" Target="../notesSlides/notesSlide6.xml"/><Relationship Id="rId7" Type="http://schemas.openxmlformats.org/officeDocument/2006/relationships/slide" Target="slide11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7.xml"/><Relationship Id="rId6" Type="http://schemas.openxmlformats.org/officeDocument/2006/relationships/slide" Target="slide9.xml"/><Relationship Id="rId5" Type="http://schemas.openxmlformats.org/officeDocument/2006/relationships/slide" Target="slide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slide" Target="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9.xml"/><Relationship Id="rId6" Type="http://schemas.openxmlformats.org/officeDocument/2006/relationships/image" Target="../media/image3.jpeg"/><Relationship Id="rId5" Type="http://schemas.openxmlformats.org/officeDocument/2006/relationships/slide" Target="slide4.xml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slide" Target="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/>
            </a:gs>
            <a:gs pos="20000">
              <a:schemeClr val="accent2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37"/>
          <p:cNvSpPr txBox="1">
            <a:spLocks noGrp="1"/>
          </p:cNvSpPr>
          <p:nvPr>
            <p:ph type="ctrTitle"/>
          </p:nvPr>
        </p:nvSpPr>
        <p:spPr>
          <a:xfrm>
            <a:off x="1580600" y="1285473"/>
            <a:ext cx="5982900" cy="12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Lembaga Negara di Indonesia</a:t>
            </a:r>
            <a:endParaRPr/>
          </a:p>
        </p:txBody>
      </p:sp>
      <p:sp>
        <p:nvSpPr>
          <p:cNvPr id="805" name="Google Shape;805;p37"/>
          <p:cNvSpPr txBox="1">
            <a:spLocks noGrp="1"/>
          </p:cNvSpPr>
          <p:nvPr>
            <p:ph type="subTitle" idx="1"/>
          </p:nvPr>
        </p:nvSpPr>
        <p:spPr>
          <a:xfrm>
            <a:off x="2280199" y="2565566"/>
            <a:ext cx="4583752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Selamat datang! Salam Pancasila!</a:t>
            </a:r>
            <a:endParaRPr/>
          </a:p>
        </p:txBody>
      </p:sp>
      <p:grpSp>
        <p:nvGrpSpPr>
          <p:cNvPr id="806" name="Google Shape;806;p37"/>
          <p:cNvGrpSpPr/>
          <p:nvPr/>
        </p:nvGrpSpPr>
        <p:grpSpPr>
          <a:xfrm>
            <a:off x="6863951" y="445025"/>
            <a:ext cx="1603036" cy="1762176"/>
            <a:chOff x="6863951" y="445025"/>
            <a:chExt cx="1603036" cy="1762176"/>
          </a:xfrm>
        </p:grpSpPr>
        <p:sp>
          <p:nvSpPr>
            <p:cNvPr id="807" name="Google Shape;807;p37"/>
            <p:cNvSpPr/>
            <p:nvPr/>
          </p:nvSpPr>
          <p:spPr>
            <a:xfrm>
              <a:off x="6863951" y="986565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7"/>
            <p:cNvSpPr/>
            <p:nvPr/>
          </p:nvSpPr>
          <p:spPr>
            <a:xfrm>
              <a:off x="7247023" y="4450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7"/>
            <p:cNvSpPr/>
            <p:nvPr/>
          </p:nvSpPr>
          <p:spPr>
            <a:xfrm>
              <a:off x="8376475" y="2116053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7"/>
            <p:cNvSpPr/>
            <p:nvPr/>
          </p:nvSpPr>
          <p:spPr>
            <a:xfrm>
              <a:off x="8060524" y="445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518" y="1034"/>
                  </a:moveTo>
                  <a:lnTo>
                    <a:pt x="2551" y="1276"/>
                  </a:lnTo>
                  <a:lnTo>
                    <a:pt x="1518" y="1518"/>
                  </a:lnTo>
                  <a:lnTo>
                    <a:pt x="1276" y="2551"/>
                  </a:lnTo>
                  <a:lnTo>
                    <a:pt x="1034" y="1518"/>
                  </a:lnTo>
                  <a:lnTo>
                    <a:pt x="1" y="1276"/>
                  </a:lnTo>
                  <a:lnTo>
                    <a:pt x="1034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7"/>
            <p:cNvSpPr/>
            <p:nvPr/>
          </p:nvSpPr>
          <p:spPr>
            <a:xfrm>
              <a:off x="7541566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" name="Google Shape;812;p37"/>
          <p:cNvSpPr/>
          <p:nvPr/>
        </p:nvSpPr>
        <p:spPr>
          <a:xfrm>
            <a:off x="1580602" y="3219300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340" y="1346"/>
                </a:moveTo>
                <a:lnTo>
                  <a:pt x="0" y="1658"/>
                </a:lnTo>
                <a:lnTo>
                  <a:pt x="1340" y="1970"/>
                </a:lnTo>
                <a:lnTo>
                  <a:pt x="1658" y="3310"/>
                </a:lnTo>
                <a:lnTo>
                  <a:pt x="1970" y="1970"/>
                </a:lnTo>
                <a:lnTo>
                  <a:pt x="3310" y="1658"/>
                </a:lnTo>
                <a:lnTo>
                  <a:pt x="1970" y="1346"/>
                </a:lnTo>
                <a:lnTo>
                  <a:pt x="16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7"/>
          <p:cNvSpPr txBox="1">
            <a:spLocks noGrp="1"/>
          </p:cNvSpPr>
          <p:nvPr>
            <p:ph type="ctrTitle"/>
          </p:nvPr>
        </p:nvSpPr>
        <p:spPr>
          <a:xfrm>
            <a:off x="1665364" y="316700"/>
            <a:ext cx="5813122" cy="7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Pendidikan Kewarganegaraan</a:t>
            </a:r>
            <a:endParaRPr sz="2000" i="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14" name="Google Shape;814;p37"/>
          <p:cNvGrpSpPr/>
          <p:nvPr/>
        </p:nvGrpSpPr>
        <p:grpSpPr>
          <a:xfrm>
            <a:off x="454175" y="445025"/>
            <a:ext cx="1896890" cy="1635650"/>
            <a:chOff x="454175" y="445025"/>
            <a:chExt cx="1896890" cy="1635650"/>
          </a:xfrm>
        </p:grpSpPr>
        <p:sp>
          <p:nvSpPr>
            <p:cNvPr id="815" name="Google Shape;815;p37"/>
            <p:cNvSpPr/>
            <p:nvPr/>
          </p:nvSpPr>
          <p:spPr>
            <a:xfrm>
              <a:off x="1370862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454175" y="1992027"/>
              <a:ext cx="88029" cy="88648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285" y="291"/>
                  </a:moveTo>
                  <a:lnTo>
                    <a:pt x="0" y="361"/>
                  </a:lnTo>
                  <a:lnTo>
                    <a:pt x="285" y="425"/>
                  </a:lnTo>
                  <a:lnTo>
                    <a:pt x="355" y="716"/>
                  </a:lnTo>
                  <a:lnTo>
                    <a:pt x="425" y="425"/>
                  </a:lnTo>
                  <a:lnTo>
                    <a:pt x="710" y="361"/>
                  </a:lnTo>
                  <a:lnTo>
                    <a:pt x="425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7"/>
            <p:cNvSpPr/>
            <p:nvPr/>
          </p:nvSpPr>
          <p:spPr>
            <a:xfrm>
              <a:off x="203510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7"/>
            <p:cNvSpPr/>
            <p:nvPr/>
          </p:nvSpPr>
          <p:spPr>
            <a:xfrm>
              <a:off x="754661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7"/>
            <p:cNvSpPr/>
            <p:nvPr/>
          </p:nvSpPr>
          <p:spPr>
            <a:xfrm>
              <a:off x="1878862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37"/>
          <p:cNvGrpSpPr/>
          <p:nvPr/>
        </p:nvGrpSpPr>
        <p:grpSpPr>
          <a:xfrm>
            <a:off x="3988756" y="3756795"/>
            <a:ext cx="1046384" cy="316595"/>
            <a:chOff x="3988756" y="3756795"/>
            <a:chExt cx="1046384" cy="316595"/>
          </a:xfrm>
        </p:grpSpPr>
        <p:sp>
          <p:nvSpPr>
            <p:cNvPr id="821" name="Google Shape;821;p37"/>
            <p:cNvSpPr/>
            <p:nvPr/>
          </p:nvSpPr>
          <p:spPr>
            <a:xfrm>
              <a:off x="4769815" y="3808807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7"/>
            <p:cNvSpPr/>
            <p:nvPr/>
          </p:nvSpPr>
          <p:spPr>
            <a:xfrm>
              <a:off x="3988756" y="375679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37"/>
          <p:cNvGrpSpPr/>
          <p:nvPr/>
        </p:nvGrpSpPr>
        <p:grpSpPr>
          <a:xfrm>
            <a:off x="6260656" y="2925375"/>
            <a:ext cx="1484331" cy="1008979"/>
            <a:chOff x="6260656" y="2925375"/>
            <a:chExt cx="1484331" cy="1008979"/>
          </a:xfrm>
        </p:grpSpPr>
        <p:sp>
          <p:nvSpPr>
            <p:cNvPr id="824" name="Google Shape;824;p37"/>
            <p:cNvSpPr/>
            <p:nvPr/>
          </p:nvSpPr>
          <p:spPr>
            <a:xfrm>
              <a:off x="6260656" y="384558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7335175" y="292537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6"/>
                  </a:moveTo>
                  <a:lnTo>
                    <a:pt x="3309" y="1658"/>
                  </a:lnTo>
                  <a:lnTo>
                    <a:pt x="1970" y="1970"/>
                  </a:lnTo>
                  <a:lnTo>
                    <a:pt x="1652" y="3310"/>
                  </a:lnTo>
                  <a:lnTo>
                    <a:pt x="1340" y="1970"/>
                  </a:lnTo>
                  <a:lnTo>
                    <a:pt x="0" y="1658"/>
                  </a:lnTo>
                  <a:lnTo>
                    <a:pt x="1340" y="1346"/>
                  </a:lnTo>
                  <a:lnTo>
                    <a:pt x="16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6730435" y="3085900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: Rounded Corners 1">
            <a:hlinkClick r:id="rId4" action="ppaction://hlinksldjump"/>
            <a:extLst>
              <a:ext uri="{FF2B5EF4-FFF2-40B4-BE49-F238E27FC236}">
                <a16:creationId xmlns:a16="http://schemas.microsoft.com/office/drawing/2014/main" id="{1581F1D2-1753-B834-DD70-FDEFA4F430BE}"/>
              </a:ext>
            </a:extLst>
          </p:cNvPr>
          <p:cNvSpPr/>
          <p:nvPr/>
        </p:nvSpPr>
        <p:spPr>
          <a:xfrm>
            <a:off x="2963560" y="3174672"/>
            <a:ext cx="3216729" cy="409811"/>
          </a:xfrm>
          <a:prstGeom prst="round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>
                <a:latin typeface="+mj-lt"/>
              </a:rPr>
              <a:t>KLIK UNTUK MULAI</a:t>
            </a:r>
            <a:endParaRPr lang="id-ID" sz="2000" b="1" i="1">
              <a:latin typeface="+mj-lt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0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Google Shape;1188;p52"/>
          <p:cNvPicPr preferRelativeResize="0"/>
          <p:nvPr/>
        </p:nvPicPr>
        <p:blipFill rotWithShape="1">
          <a:blip r:embed="rId4"/>
          <a:srcRect l="16664" t="-150" r="33721" b="150"/>
          <a:stretch/>
        </p:blipFill>
        <p:spPr>
          <a:xfrm rot="-322332">
            <a:off x="816099" y="771975"/>
            <a:ext cx="2678766" cy="359930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grpSp>
        <p:nvGrpSpPr>
          <p:cNvPr id="1189" name="Google Shape;1189;p52"/>
          <p:cNvGrpSpPr/>
          <p:nvPr/>
        </p:nvGrpSpPr>
        <p:grpSpPr>
          <a:xfrm rot="-4165697" flipH="1">
            <a:off x="-1382600" y="-1717843"/>
            <a:ext cx="3811760" cy="4857784"/>
            <a:chOff x="3575390" y="-799076"/>
            <a:chExt cx="6365850" cy="8112769"/>
          </a:xfrm>
        </p:grpSpPr>
        <p:sp>
          <p:nvSpPr>
            <p:cNvPr id="1190" name="Google Shape;1190;p52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52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1192" name="Google Shape;1192;p52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2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2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2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2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2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2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2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0" name="Google Shape;1200;p52"/>
          <p:cNvSpPr txBox="1">
            <a:spLocks noGrp="1"/>
          </p:cNvSpPr>
          <p:nvPr>
            <p:ph type="ctrTitle"/>
          </p:nvPr>
        </p:nvSpPr>
        <p:spPr>
          <a:xfrm flipH="1">
            <a:off x="4221525" y="368632"/>
            <a:ext cx="3944100" cy="10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LEMBAGA </a:t>
            </a:r>
            <a:br>
              <a:rPr lang="en" sz="2000" i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/>
              <a:t>Eksekutif</a:t>
            </a:r>
            <a:endParaRPr/>
          </a:p>
        </p:txBody>
      </p:sp>
      <p:sp>
        <p:nvSpPr>
          <p:cNvPr id="1201" name="Google Shape;1201;p52"/>
          <p:cNvSpPr txBox="1">
            <a:spLocks noGrp="1"/>
          </p:cNvSpPr>
          <p:nvPr>
            <p:ph type="subTitle" idx="1"/>
          </p:nvPr>
        </p:nvSpPr>
        <p:spPr>
          <a:xfrm>
            <a:off x="4221600" y="1408737"/>
            <a:ext cx="3944100" cy="3080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Lembaga eksekutif bertanggung jawab untuk menjalankan pemerintahan negara dan melaksanakan kebijakan yang ditetapkan oleh lembaga legislatif.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Di Indonesia, lembaga eksekutif terdiri dari Presiden dan Wakil Presiden, serta kabinet yang terdiri dari menteri-menteri yang ditunjuk oleh Presiden.</a:t>
            </a:r>
          </a:p>
        </p:txBody>
      </p:sp>
      <p:grpSp>
        <p:nvGrpSpPr>
          <p:cNvPr id="1202" name="Google Shape;1202;p52"/>
          <p:cNvGrpSpPr/>
          <p:nvPr/>
        </p:nvGrpSpPr>
        <p:grpSpPr>
          <a:xfrm>
            <a:off x="3967338" y="733900"/>
            <a:ext cx="378850" cy="527892"/>
            <a:chOff x="5203738" y="752725"/>
            <a:chExt cx="378850" cy="527892"/>
          </a:xfrm>
        </p:grpSpPr>
        <p:sp>
          <p:nvSpPr>
            <p:cNvPr id="1203" name="Google Shape;1203;p52"/>
            <p:cNvSpPr/>
            <p:nvPr/>
          </p:nvSpPr>
          <p:spPr>
            <a:xfrm>
              <a:off x="5203738" y="107534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5494435" y="7527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" name="Google Shape;1205;p52"/>
          <p:cNvSpPr/>
          <p:nvPr/>
        </p:nvSpPr>
        <p:spPr>
          <a:xfrm>
            <a:off x="3936400" y="4293825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970" y="1346"/>
                </a:moveTo>
                <a:lnTo>
                  <a:pt x="3309" y="1658"/>
                </a:lnTo>
                <a:lnTo>
                  <a:pt x="1970" y="1970"/>
                </a:lnTo>
                <a:lnTo>
                  <a:pt x="1652" y="3310"/>
                </a:lnTo>
                <a:lnTo>
                  <a:pt x="1340" y="1970"/>
                </a:lnTo>
                <a:lnTo>
                  <a:pt x="0" y="1658"/>
                </a:lnTo>
                <a:lnTo>
                  <a:pt x="1340" y="1346"/>
                </a:lnTo>
                <a:lnTo>
                  <a:pt x="16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" name="Google Shape;1209;p52"/>
          <p:cNvGrpSpPr/>
          <p:nvPr/>
        </p:nvGrpSpPr>
        <p:grpSpPr>
          <a:xfrm>
            <a:off x="7895587" y="3785325"/>
            <a:ext cx="328509" cy="307709"/>
            <a:chOff x="416687" y="445025"/>
            <a:chExt cx="328509" cy="307709"/>
          </a:xfrm>
        </p:grpSpPr>
        <p:sp>
          <p:nvSpPr>
            <p:cNvPr id="1210" name="Google Shape;1210;p52"/>
            <p:cNvSpPr/>
            <p:nvPr/>
          </p:nvSpPr>
          <p:spPr>
            <a:xfrm>
              <a:off x="656425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416687" y="6639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2" name="Google Shape;1212;p52"/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3" name="Google Shape;1213;p52"/>
          <p:cNvGrpSpPr/>
          <p:nvPr/>
        </p:nvGrpSpPr>
        <p:grpSpPr>
          <a:xfrm flipH="1">
            <a:off x="7160188" y="445025"/>
            <a:ext cx="1493827" cy="684242"/>
            <a:chOff x="857238" y="445025"/>
            <a:chExt cx="1493827" cy="684242"/>
          </a:xfrm>
        </p:grpSpPr>
        <p:sp>
          <p:nvSpPr>
            <p:cNvPr id="1214" name="Google Shape;1214;p52"/>
            <p:cNvSpPr/>
            <p:nvPr/>
          </p:nvSpPr>
          <p:spPr>
            <a:xfrm>
              <a:off x="1370862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203510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>
              <a:off x="857238" y="92399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05;p52">
            <a:extLst>
              <a:ext uri="{FF2B5EF4-FFF2-40B4-BE49-F238E27FC236}">
                <a16:creationId xmlns:a16="http://schemas.microsoft.com/office/drawing/2014/main" id="{6D39EE60-A070-CB88-C8AA-B66E54A224BE}"/>
              </a:ext>
            </a:extLst>
          </p:cNvPr>
          <p:cNvSpPr/>
          <p:nvPr/>
        </p:nvSpPr>
        <p:spPr>
          <a:xfrm>
            <a:off x="3936400" y="4293825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970" y="1346"/>
                </a:moveTo>
                <a:lnTo>
                  <a:pt x="3309" y="1658"/>
                </a:lnTo>
                <a:lnTo>
                  <a:pt x="1970" y="1970"/>
                </a:lnTo>
                <a:lnTo>
                  <a:pt x="1652" y="3310"/>
                </a:lnTo>
                <a:lnTo>
                  <a:pt x="1340" y="1970"/>
                </a:lnTo>
                <a:lnTo>
                  <a:pt x="0" y="1658"/>
                </a:lnTo>
                <a:lnTo>
                  <a:pt x="1340" y="1346"/>
                </a:lnTo>
                <a:lnTo>
                  <a:pt x="16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2;p52">
            <a:extLst>
              <a:ext uri="{FF2B5EF4-FFF2-40B4-BE49-F238E27FC236}">
                <a16:creationId xmlns:a16="http://schemas.microsoft.com/office/drawing/2014/main" id="{31A980E4-5217-FB2D-56A7-55B974090650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14;p41">
            <a:extLst>
              <a:ext uri="{FF2B5EF4-FFF2-40B4-BE49-F238E27FC236}">
                <a16:creationId xmlns:a16="http://schemas.microsoft.com/office/drawing/2014/main" id="{CE6CA57B-E535-4A4B-D45A-7FE63A6D1D7D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8" name="Google Shape;915;p41">
              <a:extLst>
                <a:ext uri="{FF2B5EF4-FFF2-40B4-BE49-F238E27FC236}">
                  <a16:creationId xmlns:a16="http://schemas.microsoft.com/office/drawing/2014/main" id="{E81A5B16-4369-7397-869C-FB66EA7D7E04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6;p41">
              <a:extLst>
                <a:ext uri="{FF2B5EF4-FFF2-40B4-BE49-F238E27FC236}">
                  <a16:creationId xmlns:a16="http://schemas.microsoft.com/office/drawing/2014/main" id="{3466565E-6015-3A79-22E4-A5083D5A5388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2" descr="Book Icons – Download for Free in PNG and SVG">
            <a:hlinkClick r:id="rId5" action="ppaction://hlinksldjump"/>
            <a:extLst>
              <a:ext uri="{FF2B5EF4-FFF2-40B4-BE49-F238E27FC236}">
                <a16:creationId xmlns:a16="http://schemas.microsoft.com/office/drawing/2014/main" id="{87C09EB8-2336-1162-AEA7-E6D7654BE5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CF1AD2F-689D-F7F1-B009-AE442422EE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1159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1"/>
          <p:cNvSpPr txBox="1">
            <a:spLocks noGrp="1"/>
          </p:cNvSpPr>
          <p:nvPr>
            <p:ph type="subTitle" idx="1"/>
          </p:nvPr>
        </p:nvSpPr>
        <p:spPr>
          <a:xfrm>
            <a:off x="4376839" y="3233218"/>
            <a:ext cx="3049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/>
              <a:t>Mengenal lembaga </a:t>
            </a:r>
            <a:r>
              <a:rPr lang="en-US"/>
              <a:t>yudikatif</a:t>
            </a:r>
            <a:r>
              <a:rPr lang="id-ID"/>
              <a:t> di Indonesia</a:t>
            </a:r>
          </a:p>
        </p:txBody>
      </p:sp>
      <p:sp>
        <p:nvSpPr>
          <p:cNvPr id="901" name="Google Shape;901;p41"/>
          <p:cNvSpPr txBox="1">
            <a:spLocks noGrp="1"/>
          </p:cNvSpPr>
          <p:nvPr>
            <p:ph type="subTitle" idx="2"/>
          </p:nvPr>
        </p:nvSpPr>
        <p:spPr>
          <a:xfrm>
            <a:off x="3380389" y="1159938"/>
            <a:ext cx="5042400" cy="22531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Lembaga Yudikatif</a:t>
            </a:r>
            <a:endParaRPr/>
          </a:p>
        </p:txBody>
      </p:sp>
      <p:sp>
        <p:nvSpPr>
          <p:cNvPr id="902" name="Google Shape;902;p41"/>
          <p:cNvSpPr txBox="1">
            <a:spLocks noGrp="1"/>
          </p:cNvSpPr>
          <p:nvPr>
            <p:ph type="title"/>
          </p:nvPr>
        </p:nvSpPr>
        <p:spPr>
          <a:xfrm>
            <a:off x="4510198" y="593133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903" name="Google Shape;903;p41"/>
          <p:cNvGrpSpPr/>
          <p:nvPr/>
        </p:nvGrpSpPr>
        <p:grpSpPr>
          <a:xfrm>
            <a:off x="1588925" y="445025"/>
            <a:ext cx="2673986" cy="1677844"/>
            <a:chOff x="1588925" y="445025"/>
            <a:chExt cx="2673986" cy="1677844"/>
          </a:xfrm>
        </p:grpSpPr>
        <p:sp>
          <p:nvSpPr>
            <p:cNvPr id="904" name="Google Shape;904;p41"/>
            <p:cNvSpPr/>
            <p:nvPr/>
          </p:nvSpPr>
          <p:spPr>
            <a:xfrm flipH="1">
              <a:off x="4058253" y="1228728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 flipH="1">
              <a:off x="2677524" y="78687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 flipH="1">
              <a:off x="2091075" y="1630228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 flipH="1">
              <a:off x="1588925" y="445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518" y="1034"/>
                  </a:moveTo>
                  <a:lnTo>
                    <a:pt x="2551" y="1276"/>
                  </a:lnTo>
                  <a:lnTo>
                    <a:pt x="1518" y="1518"/>
                  </a:lnTo>
                  <a:lnTo>
                    <a:pt x="1276" y="2551"/>
                  </a:lnTo>
                  <a:lnTo>
                    <a:pt x="1034" y="1518"/>
                  </a:lnTo>
                  <a:lnTo>
                    <a:pt x="1" y="1276"/>
                  </a:lnTo>
                  <a:lnTo>
                    <a:pt x="1034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 flipH="1">
              <a:off x="3175484" y="1713058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41"/>
          <p:cNvGrpSpPr/>
          <p:nvPr/>
        </p:nvGrpSpPr>
        <p:grpSpPr>
          <a:xfrm>
            <a:off x="7066022" y="445025"/>
            <a:ext cx="1596404" cy="1156631"/>
            <a:chOff x="7066022" y="445025"/>
            <a:chExt cx="1596404" cy="1156631"/>
          </a:xfrm>
        </p:grpSpPr>
        <p:sp>
          <p:nvSpPr>
            <p:cNvPr id="910" name="Google Shape;910;p41"/>
            <p:cNvSpPr/>
            <p:nvPr/>
          </p:nvSpPr>
          <p:spPr>
            <a:xfrm flipH="1">
              <a:off x="7957453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 flipH="1">
              <a:off x="706602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 flipH="1">
              <a:off x="8252615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 flipH="1">
              <a:off x="7449453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1"/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915" name="Google Shape;915;p41"/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41"/>
          <p:cNvSpPr/>
          <p:nvPr/>
        </p:nvSpPr>
        <p:spPr>
          <a:xfrm flipH="1">
            <a:off x="2765674" y="2753137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1"/>
          <p:cNvSpPr/>
          <p:nvPr/>
        </p:nvSpPr>
        <p:spPr>
          <a:xfrm flipH="1">
            <a:off x="3522028" y="3952178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2" descr="Book Icons – Download for Free in PNG and SVG">
            <a:hlinkClick r:id="rId4" action="ppaction://hlinksldjump"/>
            <a:extLst>
              <a:ext uri="{FF2B5EF4-FFF2-40B4-BE49-F238E27FC236}">
                <a16:creationId xmlns:a16="http://schemas.microsoft.com/office/drawing/2014/main" id="{61040BAE-A836-5418-7E23-B4B013688B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B18C8F10-3C42-8269-245A-19D5066A8D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6620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Google Shape;1188;p52"/>
          <p:cNvPicPr preferRelativeResize="0"/>
          <p:nvPr/>
        </p:nvPicPr>
        <p:blipFill>
          <a:blip r:embed="rId4"/>
          <a:srcRect l="29068" r="29068"/>
          <a:stretch/>
        </p:blipFill>
        <p:spPr>
          <a:xfrm rot="-322332">
            <a:off x="816099" y="771975"/>
            <a:ext cx="2678766" cy="359930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grpSp>
        <p:nvGrpSpPr>
          <p:cNvPr id="1189" name="Google Shape;1189;p52"/>
          <p:cNvGrpSpPr/>
          <p:nvPr/>
        </p:nvGrpSpPr>
        <p:grpSpPr>
          <a:xfrm rot="-4165697" flipH="1">
            <a:off x="-1382600" y="-1717843"/>
            <a:ext cx="3811760" cy="4857784"/>
            <a:chOff x="3575390" y="-799076"/>
            <a:chExt cx="6365850" cy="8112769"/>
          </a:xfrm>
        </p:grpSpPr>
        <p:sp>
          <p:nvSpPr>
            <p:cNvPr id="1190" name="Google Shape;1190;p52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52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1192" name="Google Shape;1192;p52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2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2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2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2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2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2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2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0" name="Google Shape;1200;p52"/>
          <p:cNvSpPr txBox="1">
            <a:spLocks noGrp="1"/>
          </p:cNvSpPr>
          <p:nvPr>
            <p:ph type="ctrTitle"/>
          </p:nvPr>
        </p:nvSpPr>
        <p:spPr>
          <a:xfrm flipH="1">
            <a:off x="4221525" y="368632"/>
            <a:ext cx="3944100" cy="10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LEMBAGA </a:t>
            </a:r>
            <a:br>
              <a:rPr lang="en" sz="2000" i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/>
              <a:t>Yudikatif</a:t>
            </a:r>
            <a:endParaRPr/>
          </a:p>
        </p:txBody>
      </p:sp>
      <p:sp>
        <p:nvSpPr>
          <p:cNvPr id="1201" name="Google Shape;1201;p52"/>
          <p:cNvSpPr txBox="1">
            <a:spLocks noGrp="1"/>
          </p:cNvSpPr>
          <p:nvPr>
            <p:ph type="subTitle" idx="1"/>
          </p:nvPr>
        </p:nvSpPr>
        <p:spPr>
          <a:xfrm>
            <a:off x="4221600" y="1408737"/>
            <a:ext cx="3944100" cy="3080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Lembaga yudikatif bertugas menjalankan kekuasaan kehakiman, yang meliputi penerapan hukum dan penyelesaian sengketa hukum di Indonesia.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Lembaga yudikatif di Indonesia terdiri dari Mahkamah Agung, Mahkamah Konstitusi, dan Komisi Yudisial</a:t>
            </a:r>
          </a:p>
        </p:txBody>
      </p:sp>
      <p:grpSp>
        <p:nvGrpSpPr>
          <p:cNvPr id="1202" name="Google Shape;1202;p52"/>
          <p:cNvGrpSpPr/>
          <p:nvPr/>
        </p:nvGrpSpPr>
        <p:grpSpPr>
          <a:xfrm>
            <a:off x="3967338" y="733900"/>
            <a:ext cx="378850" cy="527892"/>
            <a:chOff x="5203738" y="752725"/>
            <a:chExt cx="378850" cy="527892"/>
          </a:xfrm>
        </p:grpSpPr>
        <p:sp>
          <p:nvSpPr>
            <p:cNvPr id="1203" name="Google Shape;1203;p52"/>
            <p:cNvSpPr/>
            <p:nvPr/>
          </p:nvSpPr>
          <p:spPr>
            <a:xfrm>
              <a:off x="5203738" y="107534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5494435" y="7527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" name="Google Shape;1205;p52"/>
          <p:cNvSpPr/>
          <p:nvPr/>
        </p:nvSpPr>
        <p:spPr>
          <a:xfrm>
            <a:off x="3936400" y="4293825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970" y="1346"/>
                </a:moveTo>
                <a:lnTo>
                  <a:pt x="3309" y="1658"/>
                </a:lnTo>
                <a:lnTo>
                  <a:pt x="1970" y="1970"/>
                </a:lnTo>
                <a:lnTo>
                  <a:pt x="1652" y="3310"/>
                </a:lnTo>
                <a:lnTo>
                  <a:pt x="1340" y="1970"/>
                </a:lnTo>
                <a:lnTo>
                  <a:pt x="0" y="1658"/>
                </a:lnTo>
                <a:lnTo>
                  <a:pt x="1340" y="1346"/>
                </a:lnTo>
                <a:lnTo>
                  <a:pt x="16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6" name="Google Shape;1206;p52"/>
          <p:cNvGrpSpPr/>
          <p:nvPr/>
        </p:nvGrpSpPr>
        <p:grpSpPr>
          <a:xfrm>
            <a:off x="557231" y="4375575"/>
            <a:ext cx="379733" cy="378104"/>
            <a:chOff x="4687081" y="2773200"/>
            <a:chExt cx="379733" cy="378104"/>
          </a:xfrm>
        </p:grpSpPr>
        <p:sp>
          <p:nvSpPr>
            <p:cNvPr id="1207" name="Google Shape;1207;p52"/>
            <p:cNvSpPr/>
            <p:nvPr/>
          </p:nvSpPr>
          <p:spPr>
            <a:xfrm flipH="1">
              <a:off x="4978041" y="306253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 flipH="1">
              <a:off x="4687081" y="2773200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" name="Google Shape;1209;p52"/>
          <p:cNvGrpSpPr/>
          <p:nvPr/>
        </p:nvGrpSpPr>
        <p:grpSpPr>
          <a:xfrm>
            <a:off x="7895587" y="3785325"/>
            <a:ext cx="328509" cy="307709"/>
            <a:chOff x="416687" y="445025"/>
            <a:chExt cx="328509" cy="307709"/>
          </a:xfrm>
        </p:grpSpPr>
        <p:sp>
          <p:nvSpPr>
            <p:cNvPr id="1210" name="Google Shape;1210;p52"/>
            <p:cNvSpPr/>
            <p:nvPr/>
          </p:nvSpPr>
          <p:spPr>
            <a:xfrm>
              <a:off x="656425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416687" y="6639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2" name="Google Shape;1212;p52"/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3" name="Google Shape;1213;p52"/>
          <p:cNvGrpSpPr/>
          <p:nvPr/>
        </p:nvGrpSpPr>
        <p:grpSpPr>
          <a:xfrm flipH="1">
            <a:off x="7160188" y="445025"/>
            <a:ext cx="1493827" cy="684242"/>
            <a:chOff x="857238" y="445025"/>
            <a:chExt cx="1493827" cy="684242"/>
          </a:xfrm>
        </p:grpSpPr>
        <p:sp>
          <p:nvSpPr>
            <p:cNvPr id="1214" name="Google Shape;1214;p52"/>
            <p:cNvSpPr/>
            <p:nvPr/>
          </p:nvSpPr>
          <p:spPr>
            <a:xfrm>
              <a:off x="1370862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203510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>
              <a:off x="857238" y="92399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1205;p52">
            <a:extLst>
              <a:ext uri="{FF2B5EF4-FFF2-40B4-BE49-F238E27FC236}">
                <a16:creationId xmlns:a16="http://schemas.microsoft.com/office/drawing/2014/main" id="{6D39EE60-A070-CB88-C8AA-B66E54A224BE}"/>
              </a:ext>
            </a:extLst>
          </p:cNvPr>
          <p:cNvSpPr/>
          <p:nvPr/>
        </p:nvSpPr>
        <p:spPr>
          <a:xfrm>
            <a:off x="3936400" y="4293825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970" y="1346"/>
                </a:moveTo>
                <a:lnTo>
                  <a:pt x="3309" y="1658"/>
                </a:lnTo>
                <a:lnTo>
                  <a:pt x="1970" y="1970"/>
                </a:lnTo>
                <a:lnTo>
                  <a:pt x="1652" y="3310"/>
                </a:lnTo>
                <a:lnTo>
                  <a:pt x="1340" y="1970"/>
                </a:lnTo>
                <a:lnTo>
                  <a:pt x="0" y="1658"/>
                </a:lnTo>
                <a:lnTo>
                  <a:pt x="1340" y="1346"/>
                </a:lnTo>
                <a:lnTo>
                  <a:pt x="16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1206;p52">
            <a:extLst>
              <a:ext uri="{FF2B5EF4-FFF2-40B4-BE49-F238E27FC236}">
                <a16:creationId xmlns:a16="http://schemas.microsoft.com/office/drawing/2014/main" id="{FC21A546-A437-9280-CE00-99EADD2BCE4C}"/>
              </a:ext>
            </a:extLst>
          </p:cNvPr>
          <p:cNvGrpSpPr/>
          <p:nvPr/>
        </p:nvGrpSpPr>
        <p:grpSpPr>
          <a:xfrm>
            <a:off x="557231" y="4375575"/>
            <a:ext cx="379733" cy="378104"/>
            <a:chOff x="4687081" y="2773200"/>
            <a:chExt cx="379733" cy="378104"/>
          </a:xfrm>
        </p:grpSpPr>
        <p:sp>
          <p:nvSpPr>
            <p:cNvPr id="4" name="Google Shape;1207;p52">
              <a:extLst>
                <a:ext uri="{FF2B5EF4-FFF2-40B4-BE49-F238E27FC236}">
                  <a16:creationId xmlns:a16="http://schemas.microsoft.com/office/drawing/2014/main" id="{F75B5899-AC27-335E-BE6E-38887A08110D}"/>
                </a:ext>
              </a:extLst>
            </p:cNvPr>
            <p:cNvSpPr/>
            <p:nvPr/>
          </p:nvSpPr>
          <p:spPr>
            <a:xfrm flipH="1">
              <a:off x="4978041" y="306253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08;p52">
              <a:extLst>
                <a:ext uri="{FF2B5EF4-FFF2-40B4-BE49-F238E27FC236}">
                  <a16:creationId xmlns:a16="http://schemas.microsoft.com/office/drawing/2014/main" id="{EBB4D04A-29EB-6B2C-C648-FAA95C9BF1C9}"/>
                </a:ext>
              </a:extLst>
            </p:cNvPr>
            <p:cNvSpPr/>
            <p:nvPr/>
          </p:nvSpPr>
          <p:spPr>
            <a:xfrm flipH="1">
              <a:off x="4687081" y="2773200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212;p52">
            <a:extLst>
              <a:ext uri="{FF2B5EF4-FFF2-40B4-BE49-F238E27FC236}">
                <a16:creationId xmlns:a16="http://schemas.microsoft.com/office/drawing/2014/main" id="{31A980E4-5217-FB2D-56A7-55B974090650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14;p41">
            <a:extLst>
              <a:ext uri="{FF2B5EF4-FFF2-40B4-BE49-F238E27FC236}">
                <a16:creationId xmlns:a16="http://schemas.microsoft.com/office/drawing/2014/main" id="{CE6CA57B-E535-4A4B-D45A-7FE63A6D1D7D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8" name="Google Shape;915;p41">
              <a:extLst>
                <a:ext uri="{FF2B5EF4-FFF2-40B4-BE49-F238E27FC236}">
                  <a16:creationId xmlns:a16="http://schemas.microsoft.com/office/drawing/2014/main" id="{E81A5B16-4369-7397-869C-FB66EA7D7E04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6;p41">
              <a:extLst>
                <a:ext uri="{FF2B5EF4-FFF2-40B4-BE49-F238E27FC236}">
                  <a16:creationId xmlns:a16="http://schemas.microsoft.com/office/drawing/2014/main" id="{3466565E-6015-3A79-22E4-A5083D5A5388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2" descr="Book Icons – Download for Free in PNG and SVG">
            <a:hlinkClick r:id="rId5" action="ppaction://hlinksldjump"/>
            <a:extLst>
              <a:ext uri="{FF2B5EF4-FFF2-40B4-BE49-F238E27FC236}">
                <a16:creationId xmlns:a16="http://schemas.microsoft.com/office/drawing/2014/main" id="{7C0C34A3-B74A-1855-6E25-ECE7528B20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B0B62FF-61AC-592A-63FA-E5206EEEDC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22128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187F79-CD85-7C2F-2734-70DE4B60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579" y="517082"/>
            <a:ext cx="7187252" cy="686685"/>
          </a:xfrm>
          <a:solidFill>
            <a:schemeClr val="tx1"/>
          </a:solidFill>
        </p:spPr>
        <p:txBody>
          <a:bodyPr/>
          <a:lstStyle/>
          <a:p>
            <a:r>
              <a:rPr lang="en-US" sz="3600">
                <a:solidFill>
                  <a:srgbClr val="74121B"/>
                </a:solidFill>
              </a:rPr>
              <a:t>Yuk, tonton video belajar ini!</a:t>
            </a:r>
            <a:endParaRPr lang="id-ID" sz="3600">
              <a:solidFill>
                <a:srgbClr val="74121B"/>
              </a:solidFill>
            </a:endParaRPr>
          </a:p>
        </p:txBody>
      </p:sp>
      <p:sp>
        <p:nvSpPr>
          <p:cNvPr id="5" name="Google Shape;1212;p52">
            <a:extLst>
              <a:ext uri="{FF2B5EF4-FFF2-40B4-BE49-F238E27FC236}">
                <a16:creationId xmlns:a16="http://schemas.microsoft.com/office/drawing/2014/main" id="{A7F3115E-72EA-BC06-718F-07EBC595E2C5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2;p52">
            <a:extLst>
              <a:ext uri="{FF2B5EF4-FFF2-40B4-BE49-F238E27FC236}">
                <a16:creationId xmlns:a16="http://schemas.microsoft.com/office/drawing/2014/main" id="{EE406888-3E18-CE27-08FD-BB319C5AD84C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14;p41">
            <a:extLst>
              <a:ext uri="{FF2B5EF4-FFF2-40B4-BE49-F238E27FC236}">
                <a16:creationId xmlns:a16="http://schemas.microsoft.com/office/drawing/2014/main" id="{86F79F5B-855C-B32A-47FE-8C12F11C9664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8" name="Google Shape;915;p41">
              <a:extLst>
                <a:ext uri="{FF2B5EF4-FFF2-40B4-BE49-F238E27FC236}">
                  <a16:creationId xmlns:a16="http://schemas.microsoft.com/office/drawing/2014/main" id="{60C22919-5611-36CE-6A1A-A271A385A294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6;p41">
              <a:extLst>
                <a:ext uri="{FF2B5EF4-FFF2-40B4-BE49-F238E27FC236}">
                  <a16:creationId xmlns:a16="http://schemas.microsoft.com/office/drawing/2014/main" id="{518B817A-93FD-246A-C34B-3313DD2AA3F0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4" descr="Basic app burger menu icon stock vector. Illustration of digital - 94905847">
            <a:hlinkClick r:id="rId6" action="ppaction://hlinksldjump"/>
            <a:extLst>
              <a:ext uri="{FF2B5EF4-FFF2-40B4-BE49-F238E27FC236}">
                <a16:creationId xmlns:a16="http://schemas.microsoft.com/office/drawing/2014/main" id="{0AD2F8DC-323B-C68A-9827-1797D448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00A1A5-E434-EF72-48CA-B985F0C41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3_Lembaga_Negara_Beserta_Tugasnya,_Lembaga_Legislatif,_Lembaga_Y">
            <a:hlinkClick r:id="" action="ppaction://media"/>
            <a:extLst>
              <a:ext uri="{FF2B5EF4-FFF2-40B4-BE49-F238E27FC236}">
                <a16:creationId xmlns:a16="http://schemas.microsoft.com/office/drawing/2014/main" id="{FF5F2B07-B050-C3F5-3542-1DED8EB3B2F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73143" y="1203767"/>
            <a:ext cx="6272125" cy="352807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78853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53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40536"/>
                            </p:stCondLst>
                            <p:childTnLst>
                              <p:par>
                                <p:cTn id="18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10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1987A1BB-0C89-FDCD-CCDB-CDD686D11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3533" y="2895574"/>
            <a:ext cx="5097034" cy="576900"/>
          </a:xfrm>
        </p:spPr>
        <p:txBody>
          <a:bodyPr/>
          <a:lstStyle/>
          <a:p>
            <a:r>
              <a:rPr lang="id-ID"/>
              <a:t> </a:t>
            </a:r>
            <a:r>
              <a:rPr lang="id-ID">
                <a:hlinkClick r:id="rId4"/>
              </a:rPr>
              <a:t>https://forms.gle/zg6esVqKLHZjpfZx9</a:t>
            </a:r>
            <a:endParaRPr lang="en-US"/>
          </a:p>
          <a:p>
            <a:endParaRPr lang="id-ID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187F79-CD85-7C2F-2734-70DE4B60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23333" y="1976993"/>
            <a:ext cx="9990666" cy="786616"/>
          </a:xfrm>
        </p:spPr>
        <p:txBody>
          <a:bodyPr/>
          <a:lstStyle/>
          <a:p>
            <a:r>
              <a:rPr lang="en-US" sz="3600"/>
              <a:t>Yuk, mengerjakan Latihan soal!</a:t>
            </a:r>
            <a:endParaRPr lang="id-ID" sz="3600"/>
          </a:p>
        </p:txBody>
      </p:sp>
      <p:sp>
        <p:nvSpPr>
          <p:cNvPr id="5" name="Google Shape;1212;p52">
            <a:extLst>
              <a:ext uri="{FF2B5EF4-FFF2-40B4-BE49-F238E27FC236}">
                <a16:creationId xmlns:a16="http://schemas.microsoft.com/office/drawing/2014/main" id="{A7F3115E-72EA-BC06-718F-07EBC595E2C5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2;p52">
            <a:extLst>
              <a:ext uri="{FF2B5EF4-FFF2-40B4-BE49-F238E27FC236}">
                <a16:creationId xmlns:a16="http://schemas.microsoft.com/office/drawing/2014/main" id="{EE406888-3E18-CE27-08FD-BB319C5AD84C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14;p41">
            <a:extLst>
              <a:ext uri="{FF2B5EF4-FFF2-40B4-BE49-F238E27FC236}">
                <a16:creationId xmlns:a16="http://schemas.microsoft.com/office/drawing/2014/main" id="{86F79F5B-855C-B32A-47FE-8C12F11C9664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8" name="Google Shape;915;p41">
              <a:extLst>
                <a:ext uri="{FF2B5EF4-FFF2-40B4-BE49-F238E27FC236}">
                  <a16:creationId xmlns:a16="http://schemas.microsoft.com/office/drawing/2014/main" id="{60C22919-5611-36CE-6A1A-A271A385A294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6;p41">
              <a:extLst>
                <a:ext uri="{FF2B5EF4-FFF2-40B4-BE49-F238E27FC236}">
                  <a16:creationId xmlns:a16="http://schemas.microsoft.com/office/drawing/2014/main" id="{518B817A-93FD-246A-C34B-3313DD2AA3F0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Picture 4" descr="Basic app burger menu icon stock vector. Illustration of digital - 94905847">
            <a:hlinkClick r:id="rId5" action="ppaction://hlinksldjump"/>
            <a:extLst>
              <a:ext uri="{FF2B5EF4-FFF2-40B4-BE49-F238E27FC236}">
                <a16:creationId xmlns:a16="http://schemas.microsoft.com/office/drawing/2014/main" id="{0AD2F8DC-323B-C68A-9827-1797D4484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A500A1A5-E434-EF72-48CA-B985F0C415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46759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93EC4F29-947D-3D1E-A9C7-602C9FDA1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1050" y="2690958"/>
            <a:ext cx="7061550" cy="1457765"/>
          </a:xfrm>
        </p:spPr>
        <p:txBody>
          <a:bodyPr/>
          <a:lstStyle/>
          <a:p>
            <a:pPr marL="469900" indent="-342900">
              <a:buAutoNum type="arabicPeriod"/>
            </a:pPr>
            <a:r>
              <a:rPr lang="en-US"/>
              <a:t>Carilah perbedaan antara MA dan MK!</a:t>
            </a:r>
          </a:p>
          <a:p>
            <a:pPr marL="469900" indent="-342900">
              <a:buAutoNum type="arabicPeriod"/>
            </a:pPr>
            <a:r>
              <a:rPr lang="en-US"/>
              <a:t>Carilah tugas spesifik DPR RI!</a:t>
            </a:r>
          </a:p>
          <a:p>
            <a:pPr marL="469900" indent="-342900">
              <a:buAutoNum type="arabicPeriod"/>
            </a:pPr>
            <a:r>
              <a:rPr lang="en-US"/>
              <a:t>Seseorang menemukan kejanggalan pada Pembuatan salah satu Undang-Undang di Indonesia, ke Lembaga mana orang tersebut akan melapor? Jelaskan alasannya!</a:t>
            </a:r>
          </a:p>
          <a:p>
            <a:pPr marL="469900" indent="-342900">
              <a:buAutoNum type="arabicPeriod"/>
            </a:pP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F488F7-8872-7A76-5F7B-B7C49431C24E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897467" y="1905947"/>
            <a:ext cx="7349066" cy="861300"/>
          </a:xfrm>
        </p:spPr>
        <p:txBody>
          <a:bodyPr/>
          <a:lstStyle/>
          <a:p>
            <a:r>
              <a:rPr lang="en-US"/>
              <a:t>Tugas Individu!</a:t>
            </a:r>
            <a:endParaRPr lang="id-ID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94AF07-C532-611D-E25F-8F81CA65F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883" y="1058922"/>
            <a:ext cx="5713384" cy="702600"/>
          </a:xfrm>
        </p:spPr>
        <p:txBody>
          <a:bodyPr/>
          <a:lstStyle/>
          <a:p>
            <a:r>
              <a:rPr lang="en-US"/>
              <a:t>Kini saatnya:</a:t>
            </a:r>
            <a:endParaRPr lang="id-ID"/>
          </a:p>
        </p:txBody>
      </p:sp>
      <p:sp>
        <p:nvSpPr>
          <p:cNvPr id="5" name="Google Shape;1212;p52">
            <a:extLst>
              <a:ext uri="{FF2B5EF4-FFF2-40B4-BE49-F238E27FC236}">
                <a16:creationId xmlns:a16="http://schemas.microsoft.com/office/drawing/2014/main" id="{A02A9287-F8DF-9FE2-357D-D6724F23C84D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212;p52">
            <a:extLst>
              <a:ext uri="{FF2B5EF4-FFF2-40B4-BE49-F238E27FC236}">
                <a16:creationId xmlns:a16="http://schemas.microsoft.com/office/drawing/2014/main" id="{89778D77-482D-B6EC-697B-4EC02D8D4695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14;p41">
            <a:extLst>
              <a:ext uri="{FF2B5EF4-FFF2-40B4-BE49-F238E27FC236}">
                <a16:creationId xmlns:a16="http://schemas.microsoft.com/office/drawing/2014/main" id="{CF209C9F-61C0-ED26-8B4A-7DFBA1D4807C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8" name="Google Shape;915;p41">
              <a:extLst>
                <a:ext uri="{FF2B5EF4-FFF2-40B4-BE49-F238E27FC236}">
                  <a16:creationId xmlns:a16="http://schemas.microsoft.com/office/drawing/2014/main" id="{3E95906A-529A-1864-53E5-65EE7DC73677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16;p41">
              <a:extLst>
                <a:ext uri="{FF2B5EF4-FFF2-40B4-BE49-F238E27FC236}">
                  <a16:creationId xmlns:a16="http://schemas.microsoft.com/office/drawing/2014/main" id="{FB19288C-B9BE-3FA4-0312-54A35EED468E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Picture 4" descr="Basic app burger menu icon stock vector. Illustration of digital - 94905847">
            <a:hlinkClick r:id="rId4" action="ppaction://hlinksldjump"/>
            <a:extLst>
              <a:ext uri="{FF2B5EF4-FFF2-40B4-BE49-F238E27FC236}">
                <a16:creationId xmlns:a16="http://schemas.microsoft.com/office/drawing/2014/main" id="{C2FF2B6D-2E71-4B7F-2163-517582C2A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2EB45EE-16B1-60FE-D5FD-A0AFA69451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770469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 tmFilter="0, 0; .2, .5; .8, .5; 1, 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500" autoRev="1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084A98AF-B1EE-7B4A-CFD2-4E23CD7C7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98333" y="2237939"/>
            <a:ext cx="5291667" cy="1906800"/>
          </a:xfrm>
        </p:spPr>
        <p:txBody>
          <a:bodyPr/>
          <a:lstStyle/>
          <a:p>
            <a:pPr marL="469900" indent="-342900" algn="l">
              <a:buFont typeface="Arial" panose="020B0604020202020204" pitchFamily="34" charset="0"/>
              <a:buChar char="•"/>
            </a:pPr>
            <a:r>
              <a:rPr lang="en-US" sz="1800"/>
              <a:t>Pierre Rainer Pandapotan Pasaribu</a:t>
            </a:r>
          </a:p>
          <a:p>
            <a:pPr marL="469900" indent="-342900" algn="l">
              <a:buFont typeface="Arial" panose="020B0604020202020204" pitchFamily="34" charset="0"/>
              <a:buChar char="•"/>
            </a:pPr>
            <a:r>
              <a:rPr lang="en-US" sz="1800"/>
              <a:t>Teknologi Pendidikan</a:t>
            </a:r>
          </a:p>
          <a:p>
            <a:pPr marL="469900" indent="-342900" algn="l">
              <a:buFont typeface="Arial" panose="020B0604020202020204" pitchFamily="34" charset="0"/>
              <a:buChar char="•"/>
            </a:pPr>
            <a:r>
              <a:rPr lang="en-US" sz="1800"/>
              <a:t>Fakultas Ilmu Pendidikan</a:t>
            </a:r>
          </a:p>
          <a:p>
            <a:pPr marL="469900" indent="-342900" algn="l">
              <a:buFont typeface="Arial" panose="020B0604020202020204" pitchFamily="34" charset="0"/>
              <a:buChar char="•"/>
            </a:pPr>
            <a:r>
              <a:rPr lang="en-US" sz="1800"/>
              <a:t>Universitas Negeri Yogyakarta</a:t>
            </a:r>
          </a:p>
          <a:p>
            <a:pPr marL="469900" indent="-342900" algn="l">
              <a:buFont typeface="Arial" panose="020B0604020202020204" pitchFamily="34" charset="0"/>
              <a:buChar char="•"/>
            </a:pPr>
            <a:r>
              <a:rPr lang="en-US" sz="1800">
                <a:hlinkClick r:id="rId4"/>
              </a:rPr>
              <a:t>Pierrerainer.2021@student.uny.ac.id</a:t>
            </a:r>
            <a:endParaRPr lang="en-US" sz="18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8F10F-0D7B-33A5-D94B-4C6A46C8B23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803233" y="1982125"/>
            <a:ext cx="4697300" cy="816428"/>
          </a:xfrm>
        </p:spPr>
        <p:txBody>
          <a:bodyPr/>
          <a:lstStyle/>
          <a:p>
            <a:pPr algn="l"/>
            <a:r>
              <a:rPr lang="en-US" sz="3600"/>
              <a:t>Profile Pembuat</a:t>
            </a:r>
            <a:endParaRPr lang="id-ID"/>
          </a:p>
        </p:txBody>
      </p:sp>
      <p:pic>
        <p:nvPicPr>
          <p:cNvPr id="6" name="Google Shape;1188;p52">
            <a:extLst>
              <a:ext uri="{FF2B5EF4-FFF2-40B4-BE49-F238E27FC236}">
                <a16:creationId xmlns:a16="http://schemas.microsoft.com/office/drawing/2014/main" id="{3EFCA9AA-0EA4-F9A1-97C5-B36ED2B93391}"/>
              </a:ext>
            </a:extLst>
          </p:cNvPr>
          <p:cNvPicPr preferRelativeResize="0"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788" r="12788"/>
          <a:stretch/>
        </p:blipFill>
        <p:spPr>
          <a:xfrm>
            <a:off x="816099" y="771975"/>
            <a:ext cx="2678766" cy="359930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pic>
        <p:nvPicPr>
          <p:cNvPr id="4" name="Picture 2" descr="Exit Icon in trendy flat style isolated on grey background. Leave symbol  for your web site design, logo, app:: tasmeemME.com">
            <a:hlinkClick r:id="rId6" action="ppaction://hlinksldjump"/>
            <a:extLst>
              <a:ext uri="{FF2B5EF4-FFF2-40B4-BE49-F238E27FC236}">
                <a16:creationId xmlns:a16="http://schemas.microsoft.com/office/drawing/2014/main" id="{810F96AD-29DC-A6EB-3F95-32FEF0B40B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7" t="17717" r="15629" b="18543"/>
          <a:stretch/>
        </p:blipFill>
        <p:spPr bwMode="auto">
          <a:xfrm>
            <a:off x="8031471" y="4365583"/>
            <a:ext cx="671842" cy="5781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Basic app burger menu icon stock vector. Illustration of digital - 94905847">
            <a:hlinkClick r:id="rId8" action="ppaction://hlinksldjump"/>
            <a:extLst>
              <a:ext uri="{FF2B5EF4-FFF2-40B4-BE49-F238E27FC236}">
                <a16:creationId xmlns:a16="http://schemas.microsoft.com/office/drawing/2014/main" id="{D72FC235-B525-D5FD-F7FF-2C28FCCCB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6198803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5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188;p52">
            <a:extLst>
              <a:ext uri="{FF2B5EF4-FFF2-40B4-BE49-F238E27FC236}">
                <a16:creationId xmlns:a16="http://schemas.microsoft.com/office/drawing/2014/main" id="{3EFCA9AA-0EA4-F9A1-97C5-B36ED2B93391}"/>
              </a:ext>
            </a:extLst>
          </p:cNvPr>
          <p:cNvPicPr preferRelativeResize="0"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788" r="12788"/>
          <a:stretch/>
        </p:blipFill>
        <p:spPr>
          <a:xfrm>
            <a:off x="816099" y="771975"/>
            <a:ext cx="2678766" cy="359930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sp>
        <p:nvSpPr>
          <p:cNvPr id="8" name="Google Shape;1212;p52">
            <a:extLst>
              <a:ext uri="{FF2B5EF4-FFF2-40B4-BE49-F238E27FC236}">
                <a16:creationId xmlns:a16="http://schemas.microsoft.com/office/drawing/2014/main" id="{3014F65B-FE0A-D2DB-B602-711E4143F697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12;p52">
            <a:extLst>
              <a:ext uri="{FF2B5EF4-FFF2-40B4-BE49-F238E27FC236}">
                <a16:creationId xmlns:a16="http://schemas.microsoft.com/office/drawing/2014/main" id="{4CBDBD94-631A-F7BC-0EE4-5EC44489AFA3}"/>
              </a:ext>
            </a:extLst>
          </p:cNvPr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914;p41">
            <a:extLst>
              <a:ext uri="{FF2B5EF4-FFF2-40B4-BE49-F238E27FC236}">
                <a16:creationId xmlns:a16="http://schemas.microsoft.com/office/drawing/2014/main" id="{21616933-BD34-0EDF-11F2-FBB68EA1CAF1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11" name="Google Shape;915;p41">
              <a:extLst>
                <a:ext uri="{FF2B5EF4-FFF2-40B4-BE49-F238E27FC236}">
                  <a16:creationId xmlns:a16="http://schemas.microsoft.com/office/drawing/2014/main" id="{43F421AC-E639-1BDA-85D0-122AEB690F0C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;p41">
              <a:extLst>
                <a:ext uri="{FF2B5EF4-FFF2-40B4-BE49-F238E27FC236}">
                  <a16:creationId xmlns:a16="http://schemas.microsoft.com/office/drawing/2014/main" id="{AE9DEE53-3CB3-6DC2-47CF-98E8DFC3562B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8273AEF-03CA-5901-E2A1-2842523B93F0}"/>
              </a:ext>
            </a:extLst>
          </p:cNvPr>
          <p:cNvSpPr/>
          <p:nvPr/>
        </p:nvSpPr>
        <p:spPr>
          <a:xfrm>
            <a:off x="3733800" y="1869592"/>
            <a:ext cx="5098567" cy="2362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2ECB469-198A-915A-4903-D4CCD48C999A}"/>
              </a:ext>
            </a:extLst>
          </p:cNvPr>
          <p:cNvSpPr/>
          <p:nvPr/>
        </p:nvSpPr>
        <p:spPr>
          <a:xfrm>
            <a:off x="3899716" y="2165926"/>
            <a:ext cx="4766733" cy="678875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solidFill>
                  <a:srgbClr val="C00000"/>
                </a:solidFill>
                <a:latin typeface="Montserrat" panose="00000500000000000000" pitchFamily="2" charset="0"/>
              </a:rPr>
              <a:t>INGIN KELUAR?</a:t>
            </a:r>
            <a:endParaRPr lang="id-ID" sz="3200" b="1">
              <a:solidFill>
                <a:srgbClr val="C00000"/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Rectangle: Rounded Corners 19">
            <a:hlinkClick r:id="" action="ppaction://hlinkshowjump?jump=endshow"/>
            <a:extLst>
              <a:ext uri="{FF2B5EF4-FFF2-40B4-BE49-F238E27FC236}">
                <a16:creationId xmlns:a16="http://schemas.microsoft.com/office/drawing/2014/main" id="{6629DCD9-1DB8-6BE1-6755-21D04CC18BCD}"/>
              </a:ext>
            </a:extLst>
          </p:cNvPr>
          <p:cNvSpPr/>
          <p:nvPr/>
        </p:nvSpPr>
        <p:spPr>
          <a:xfrm>
            <a:off x="3899715" y="3086131"/>
            <a:ext cx="2374085" cy="67887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Montserrat" panose="00000500000000000000" pitchFamily="2" charset="0"/>
              </a:rPr>
              <a:t>YA</a:t>
            </a:r>
            <a:endParaRPr lang="id-ID" sz="3200" b="1">
              <a:ln>
                <a:solidFill>
                  <a:schemeClr val="accent1">
                    <a:lumMod val="75000"/>
                  </a:schemeClr>
                </a:solidFill>
              </a:ln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21" name="Rectangle: Rounded Corners 20">
            <a:hlinkClick r:id="rId5" action="ppaction://hlinksldjump"/>
            <a:extLst>
              <a:ext uri="{FF2B5EF4-FFF2-40B4-BE49-F238E27FC236}">
                <a16:creationId xmlns:a16="http://schemas.microsoft.com/office/drawing/2014/main" id="{6E4C00CA-540A-CEBE-DA1D-B5A222203CE4}"/>
              </a:ext>
            </a:extLst>
          </p:cNvPr>
          <p:cNvSpPr/>
          <p:nvPr/>
        </p:nvSpPr>
        <p:spPr>
          <a:xfrm>
            <a:off x="6272517" y="3074999"/>
            <a:ext cx="2374085" cy="67887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ln>
                  <a:solidFill>
                    <a:schemeClr val="accent1">
                      <a:lumMod val="75000"/>
                    </a:schemeClr>
                  </a:solidFill>
                </a:ln>
                <a:solidFill>
                  <a:schemeClr val="tx1"/>
                </a:solidFill>
                <a:latin typeface="Montserrat" panose="00000500000000000000" pitchFamily="2" charset="0"/>
              </a:rPr>
              <a:t>TIDAK</a:t>
            </a:r>
            <a:endParaRPr lang="id-ID" sz="3200" b="1">
              <a:ln>
                <a:solidFill>
                  <a:schemeClr val="accent1">
                    <a:lumMod val="75000"/>
                  </a:schemeClr>
                </a:solidFill>
              </a:ln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782473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38"/>
          <p:cNvSpPr txBox="1"/>
          <p:nvPr/>
        </p:nvSpPr>
        <p:spPr>
          <a:xfrm>
            <a:off x="700800" y="1115814"/>
            <a:ext cx="7742400" cy="683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Kompetensi Dasar: 	Menganalisis fungsi dan kewenangan lembaga-lembaga Negara 			menurut Undang-Undang Dasar Negara Republik Indonesia Tahun 			1945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lang="en-US"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832" name="Google Shape;832;p38"/>
          <p:cNvGraphicFramePr/>
          <p:nvPr>
            <p:extLst>
              <p:ext uri="{D42A27DB-BD31-4B8C-83A1-F6EECF244321}">
                <p14:modId xmlns:p14="http://schemas.microsoft.com/office/powerpoint/2010/main" val="698916156"/>
              </p:ext>
            </p:extLst>
          </p:nvPr>
        </p:nvGraphicFramePr>
        <p:xfrm>
          <a:off x="720000" y="1779931"/>
          <a:ext cx="7704000" cy="2237100"/>
        </p:xfrm>
        <a:graphic>
          <a:graphicData uri="http://schemas.openxmlformats.org/drawingml/2006/table">
            <a:tbl>
              <a:tblPr>
                <a:noFill/>
                <a:tableStyleId>{FDA417A9-CD5C-46EA-8D1F-A4F4FAEAD7C7}</a:tableStyleId>
              </a:tblPr>
              <a:tblGrid>
                <a:gridCol w="23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7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Petunjuk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Berisi panduan perangkat lunak ini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Indikator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Berisi indikator penilaian berdasarkan kurikulum pendidikan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Materi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Berisi materi pembelajaran dengan tema “Lembaga Negara”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Latihan dan Video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Berisi video belajar dan latihan soal yang akan menjadi tolak ukur pencapaian siswa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Profile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Berisi profil pembuat aplikasi multimedia ini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Keluar</a:t>
                      </a:r>
                      <a:endParaRPr sz="1000" b="1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Tombol untuk keluar dari menu</a:t>
                      </a:r>
                      <a:endParaRPr sz="9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C6B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35" name="Google Shape;835;p38"/>
          <p:cNvSpPr/>
          <p:nvPr/>
        </p:nvSpPr>
        <p:spPr>
          <a:xfrm>
            <a:off x="7625951" y="982758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8"/>
          <p:cNvSpPr/>
          <p:nvPr/>
        </p:nvSpPr>
        <p:spPr>
          <a:xfrm>
            <a:off x="6349423" y="714675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" name="Google Shape;837;p38"/>
          <p:cNvGrpSpPr/>
          <p:nvPr/>
        </p:nvGrpSpPr>
        <p:grpSpPr>
          <a:xfrm>
            <a:off x="857238" y="445025"/>
            <a:ext cx="1493827" cy="684242"/>
            <a:chOff x="857238" y="445025"/>
            <a:chExt cx="1493827" cy="684242"/>
          </a:xfrm>
        </p:grpSpPr>
        <p:sp>
          <p:nvSpPr>
            <p:cNvPr id="838" name="Google Shape;838;p38"/>
            <p:cNvSpPr/>
            <p:nvPr/>
          </p:nvSpPr>
          <p:spPr>
            <a:xfrm>
              <a:off x="1370862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203510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857238" y="92399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" name="Google Shape;841;p38"/>
          <p:cNvSpPr txBox="1">
            <a:spLocks noGrp="1"/>
          </p:cNvSpPr>
          <p:nvPr>
            <p:ph type="ctrTitle"/>
          </p:nvPr>
        </p:nvSpPr>
        <p:spPr>
          <a:xfrm>
            <a:off x="2246150" y="445550"/>
            <a:ext cx="4651800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 </a:t>
            </a:r>
            <a:r>
              <a:rPr lang="en" baseline="-25000"/>
              <a:t>+ </a:t>
            </a:r>
            <a:r>
              <a:rPr lang="en"/>
              <a:t>Petunjuk</a:t>
            </a: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11B2A5-E38D-9BFC-D9CB-A838C75AE982}"/>
              </a:ext>
            </a:extLst>
          </p:cNvPr>
          <p:cNvGrpSpPr/>
          <p:nvPr/>
        </p:nvGrpSpPr>
        <p:grpSpPr>
          <a:xfrm>
            <a:off x="1962924" y="4264877"/>
            <a:ext cx="5218151" cy="423337"/>
            <a:chOff x="1962925" y="4273374"/>
            <a:chExt cx="5218151" cy="423337"/>
          </a:xfrm>
        </p:grpSpPr>
        <p:sp>
          <p:nvSpPr>
            <p:cNvPr id="5" name="Rectangle: Rounded Corners 4">
              <a:hlinkClick r:id="rId4" action="ppaction://hlinksldjump"/>
              <a:extLst>
                <a:ext uri="{FF2B5EF4-FFF2-40B4-BE49-F238E27FC236}">
                  <a16:creationId xmlns:a16="http://schemas.microsoft.com/office/drawing/2014/main" id="{FC6BE2DB-9A94-2535-AD33-08995E0F7C20}"/>
                </a:ext>
              </a:extLst>
            </p:cNvPr>
            <p:cNvSpPr/>
            <p:nvPr/>
          </p:nvSpPr>
          <p:spPr>
            <a:xfrm>
              <a:off x="1962925" y="4273378"/>
              <a:ext cx="1239761" cy="423333"/>
            </a:xfrm>
            <a:prstGeom prst="roundRect">
              <a:avLst/>
            </a:prstGeom>
            <a:solidFill>
              <a:srgbClr val="74121B"/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tx1">
                  <a:lumMod val="9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i="1"/>
                <a:t>INDIKATOR</a:t>
              </a:r>
              <a:endParaRPr lang="id-ID" b="1" i="1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957E259-1613-B37A-5F7B-A5E003618EFF}"/>
                </a:ext>
              </a:extLst>
            </p:cNvPr>
            <p:cNvSpPr/>
            <p:nvPr/>
          </p:nvSpPr>
          <p:spPr>
            <a:xfrm>
              <a:off x="3289055" y="4273377"/>
              <a:ext cx="1239761" cy="423333"/>
            </a:xfrm>
            <a:prstGeom prst="roundRect">
              <a:avLst/>
            </a:prstGeom>
            <a:solidFill>
              <a:srgbClr val="74121B"/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tx1">
                  <a:lumMod val="9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i="1">
                  <a:hlinkClick r:id="rId5" action="ppaction://hlinksldjump"/>
                </a:rPr>
                <a:t>MATERI</a:t>
              </a:r>
              <a:endParaRPr lang="id-ID" b="1" i="1"/>
            </a:p>
          </p:txBody>
        </p:sp>
        <p:sp>
          <p:nvSpPr>
            <p:cNvPr id="10" name="Rectangle: Rounded Corners 9">
              <a:hlinkClick r:id="rId6" action="ppaction://hlinksldjump"/>
              <a:extLst>
                <a:ext uri="{FF2B5EF4-FFF2-40B4-BE49-F238E27FC236}">
                  <a16:creationId xmlns:a16="http://schemas.microsoft.com/office/drawing/2014/main" id="{78518C94-3ED6-4645-40F8-2D63A6787556}"/>
                </a:ext>
              </a:extLst>
            </p:cNvPr>
            <p:cNvSpPr/>
            <p:nvPr/>
          </p:nvSpPr>
          <p:spPr>
            <a:xfrm>
              <a:off x="4615185" y="4273377"/>
              <a:ext cx="1239761" cy="423333"/>
            </a:xfrm>
            <a:prstGeom prst="roundRect">
              <a:avLst/>
            </a:prstGeom>
            <a:solidFill>
              <a:srgbClr val="74121B"/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tx1">
                  <a:lumMod val="9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i="1"/>
                <a:t>LATIHAN</a:t>
              </a:r>
              <a:endParaRPr lang="id-ID" b="1" i="1"/>
            </a:p>
          </p:txBody>
        </p:sp>
        <p:sp>
          <p:nvSpPr>
            <p:cNvPr id="11" name="Rectangle: Rounded Corners 10">
              <a:hlinkClick r:id="rId7" action="ppaction://hlinksldjump"/>
              <a:extLst>
                <a:ext uri="{FF2B5EF4-FFF2-40B4-BE49-F238E27FC236}">
                  <a16:creationId xmlns:a16="http://schemas.microsoft.com/office/drawing/2014/main" id="{E6EA0388-B578-BB96-0D74-1B5EDB8D8371}"/>
                </a:ext>
              </a:extLst>
            </p:cNvPr>
            <p:cNvSpPr/>
            <p:nvPr/>
          </p:nvSpPr>
          <p:spPr>
            <a:xfrm>
              <a:off x="5941315" y="4273374"/>
              <a:ext cx="1239761" cy="423333"/>
            </a:xfrm>
            <a:prstGeom prst="roundRect">
              <a:avLst/>
            </a:prstGeom>
            <a:solidFill>
              <a:srgbClr val="74121B"/>
            </a:solidFill>
            <a:ln w="6350">
              <a:solidFill>
                <a:schemeClr val="bg2">
                  <a:lumMod val="60000"/>
                  <a:lumOff val="40000"/>
                </a:schemeClr>
              </a:solidFill>
            </a:ln>
            <a:effectLst>
              <a:outerShdw blurRad="50800" dist="38100" dir="2700000" algn="tl" rotWithShape="0">
                <a:schemeClr val="tx1">
                  <a:lumMod val="9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i="1"/>
                <a:t>PROFILE</a:t>
              </a:r>
              <a:endParaRPr lang="id-ID" b="1" i="1"/>
            </a:p>
          </p:txBody>
        </p:sp>
      </p:grpSp>
      <p:pic>
        <p:nvPicPr>
          <p:cNvPr id="1026" name="Picture 2" descr="Exit Icon in trendy flat style isolated on grey background. Leave symbol  for your web site design, logo, app:: tasmeemME.com">
            <a:hlinkClick r:id="rId8" action="ppaction://hlinksldjump"/>
            <a:extLst>
              <a:ext uri="{FF2B5EF4-FFF2-40B4-BE49-F238E27FC236}">
                <a16:creationId xmlns:a16="http://schemas.microsoft.com/office/drawing/2014/main" id="{6853BDFA-410D-F48F-F31C-5B9484E5E7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7" t="17717" r="15629" b="18543"/>
          <a:stretch/>
        </p:blipFill>
        <p:spPr bwMode="auto">
          <a:xfrm>
            <a:off x="7892529" y="4187488"/>
            <a:ext cx="671842" cy="5781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sic app burger menu icon stock vector. Illustration of digital - 94905847">
            <a:extLst>
              <a:ext uri="{FF2B5EF4-FFF2-40B4-BE49-F238E27FC236}">
                <a16:creationId xmlns:a16="http://schemas.microsoft.com/office/drawing/2014/main" id="{CAC24FC5-16E7-183D-E78F-0DA029D19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1580" y="467486"/>
            <a:ext cx="500434" cy="50043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 tmFilter="0, 0; .2, .5; .8, .5; 1, 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000" autoRev="1" fill="hold"/>
                                        <p:tgtEl>
                                          <p:spTgt spid="102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69082-3183-5B68-8EAD-FF163A45FA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Indikator</a:t>
            </a:r>
            <a:endParaRPr lang="id-ID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C6AF9FD-CAF3-8839-E70E-AF83B9F47A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9504766"/>
              </p:ext>
            </p:extLst>
          </p:nvPr>
        </p:nvGraphicFramePr>
        <p:xfrm>
          <a:off x="757766" y="1220492"/>
          <a:ext cx="7374468" cy="3475674"/>
        </p:xfrm>
        <a:graphic>
          <a:graphicData uri="http://schemas.openxmlformats.org/drawingml/2006/table">
            <a:tbl>
              <a:tblPr firstRow="1" firstCol="1" bandRow="1">
                <a:tableStyleId>{FDA417A9-CD5C-46EA-8D1F-A4F4FAEAD7C7}</a:tableStyleId>
              </a:tblPr>
              <a:tblGrid>
                <a:gridCol w="2385979">
                  <a:extLst>
                    <a:ext uri="{9D8B030D-6E8A-4147-A177-3AD203B41FA5}">
                      <a16:colId xmlns:a16="http://schemas.microsoft.com/office/drawing/2014/main" val="2815933213"/>
                    </a:ext>
                  </a:extLst>
                </a:gridCol>
                <a:gridCol w="233888">
                  <a:extLst>
                    <a:ext uri="{9D8B030D-6E8A-4147-A177-3AD203B41FA5}">
                      <a16:colId xmlns:a16="http://schemas.microsoft.com/office/drawing/2014/main" val="2999719990"/>
                    </a:ext>
                  </a:extLst>
                </a:gridCol>
                <a:gridCol w="4754601">
                  <a:extLst>
                    <a:ext uri="{9D8B030D-6E8A-4147-A177-3AD203B41FA5}">
                      <a16:colId xmlns:a16="http://schemas.microsoft.com/office/drawing/2014/main" val="1674813499"/>
                    </a:ext>
                  </a:extLst>
                </a:gridCol>
              </a:tblGrid>
              <a:tr h="510103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Pokok-Pokok Bahan Sajian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: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Topik ini membahas mengenai fungsi dan wewenang lembaga negara di Indonesia.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extLst>
                  <a:ext uri="{0D108BD9-81ED-4DB2-BD59-A6C34878D82A}">
                    <a16:rowId xmlns:a16="http://schemas.microsoft.com/office/drawing/2014/main" val="2040877079"/>
                  </a:ext>
                </a:extLst>
              </a:tr>
              <a:tr h="779530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Kompetensi Dasar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: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Menganalisis fungsi dan kewenangan lembaga-lembaga Negara menurut Undang-Undang Dasar Negara Republik Indonesia Tahun 1945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extLst>
                  <a:ext uri="{0D108BD9-81ED-4DB2-BD59-A6C34878D82A}">
                    <a16:rowId xmlns:a16="http://schemas.microsoft.com/office/drawing/2014/main" val="1095947711"/>
                  </a:ext>
                </a:extLst>
              </a:tr>
              <a:tr h="2126666"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Indikator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: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</a:endParaRPr>
                    </a:p>
                    <a:p>
                      <a:pPr marL="457200" algn="just">
                        <a:lnSpc>
                          <a:spcPct val="150000"/>
                        </a:lnSpc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 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tc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buFont typeface="+mj-lt"/>
                        <a:buAutoNum type="arabicPeriod"/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Peserta didik mampu menyebutkan fungsi dan wewenang lembaga-lembaga Negara menurut Undang-Undang Dasar Negara Republik Indonesia Tahun 1945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</a:endParaRP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en-US" sz="1200">
                          <a:solidFill>
                            <a:schemeClr val="bg1"/>
                          </a:solidFill>
                          <a:effectLst/>
                          <a:latin typeface="Comfortaa" panose="020B0604020202020204" charset="0"/>
                        </a:rPr>
                        <a:t>Peserta didik mampu mendemonstrasikan hasil analisis tentang fungsi dan kewenangan lembaga-lembaga Negara menurut Undang-Undang Dasar Negara Republik Indonesia Tahun 1945</a:t>
                      </a:r>
                      <a:endParaRPr lang="id-ID" sz="1100">
                        <a:solidFill>
                          <a:schemeClr val="bg1"/>
                        </a:solidFill>
                        <a:effectLst/>
                        <a:latin typeface="Comfortaa" panose="020B060402020202020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7357" marR="67357" marT="0" marB="0"/>
                </a:tc>
                <a:extLst>
                  <a:ext uri="{0D108BD9-81ED-4DB2-BD59-A6C34878D82A}">
                    <a16:rowId xmlns:a16="http://schemas.microsoft.com/office/drawing/2014/main" val="1678201095"/>
                  </a:ext>
                </a:extLst>
              </a:tr>
            </a:tbl>
          </a:graphicData>
        </a:graphic>
      </p:graphicFrame>
      <p:pic>
        <p:nvPicPr>
          <p:cNvPr id="3" name="Picture 4" descr="Basic app burger menu icon stock vector. Illustration of digital - 94905847">
            <a:hlinkClick r:id="rId4" action="ppaction://hlinksldjump"/>
            <a:extLst>
              <a:ext uri="{FF2B5EF4-FFF2-40B4-BE49-F238E27FC236}">
                <a16:creationId xmlns:a16="http://schemas.microsoft.com/office/drawing/2014/main" id="{47954F8E-EF9E-8AD1-9F4A-75ADE7278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6818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39"/>
          <p:cNvSpPr txBox="1">
            <a:spLocks noGrp="1"/>
          </p:cNvSpPr>
          <p:nvPr>
            <p:ph type="subTitle" idx="1"/>
          </p:nvPr>
        </p:nvSpPr>
        <p:spPr>
          <a:xfrm>
            <a:off x="1370467" y="2260268"/>
            <a:ext cx="3040666" cy="6306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/>
              <a:t>Bagaimana pembagian lembaga negara di Indonesia?</a:t>
            </a:r>
          </a:p>
        </p:txBody>
      </p:sp>
      <p:sp>
        <p:nvSpPr>
          <p:cNvPr id="847" name="Google Shape;847;p39"/>
          <p:cNvSpPr txBox="1">
            <a:spLocks noGrp="1"/>
          </p:cNvSpPr>
          <p:nvPr>
            <p:ph type="title"/>
          </p:nvPr>
        </p:nvSpPr>
        <p:spPr>
          <a:xfrm>
            <a:off x="2412825" y="1599268"/>
            <a:ext cx="950700" cy="2529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8" name="Google Shape;848;p39"/>
          <p:cNvSpPr txBox="1">
            <a:spLocks noGrp="1"/>
          </p:cNvSpPr>
          <p:nvPr>
            <p:ph type="subTitle" idx="2"/>
          </p:nvPr>
        </p:nvSpPr>
        <p:spPr>
          <a:xfrm>
            <a:off x="1071483" y="1800255"/>
            <a:ext cx="3633384" cy="737363"/>
          </a:xfrm>
          <a:prstGeom prst="round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hlinkClick r:id="rId4" action="ppaction://hlinksldjump"/>
              </a:rPr>
              <a:t>Lembaga Negara</a:t>
            </a:r>
            <a:endParaRPr/>
          </a:p>
        </p:txBody>
      </p:sp>
      <p:sp>
        <p:nvSpPr>
          <p:cNvPr id="849" name="Google Shape;849;p39"/>
          <p:cNvSpPr txBox="1">
            <a:spLocks noGrp="1"/>
          </p:cNvSpPr>
          <p:nvPr>
            <p:ph type="subTitle" idx="3"/>
          </p:nvPr>
        </p:nvSpPr>
        <p:spPr>
          <a:xfrm>
            <a:off x="5013000" y="2260268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Mengenal lembaga legislatif di Indonesia</a:t>
            </a:r>
            <a:endParaRPr/>
          </a:p>
        </p:txBody>
      </p:sp>
      <p:sp>
        <p:nvSpPr>
          <p:cNvPr id="850" name="Google Shape;850;p39"/>
          <p:cNvSpPr txBox="1">
            <a:spLocks noGrp="1"/>
          </p:cNvSpPr>
          <p:nvPr>
            <p:ph type="subTitle" idx="4"/>
          </p:nvPr>
        </p:nvSpPr>
        <p:spPr>
          <a:xfrm>
            <a:off x="4361417" y="1908323"/>
            <a:ext cx="3783516" cy="6306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hlinkClick r:id="rId5" action="ppaction://hlinksldjump"/>
              </a:rPr>
              <a:t>Legislatif</a:t>
            </a:r>
            <a:endParaRPr/>
          </a:p>
        </p:txBody>
      </p:sp>
      <p:sp>
        <p:nvSpPr>
          <p:cNvPr id="851" name="Google Shape;851;p39"/>
          <p:cNvSpPr txBox="1">
            <a:spLocks noGrp="1"/>
          </p:cNvSpPr>
          <p:nvPr>
            <p:ph type="subTitle" idx="5"/>
          </p:nvPr>
        </p:nvSpPr>
        <p:spPr>
          <a:xfrm>
            <a:off x="1650600" y="3710893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/>
              <a:t>Mengenal lembaga </a:t>
            </a:r>
            <a:r>
              <a:rPr lang="en-US"/>
              <a:t>eksekutif</a:t>
            </a:r>
            <a:r>
              <a:rPr lang="id-ID"/>
              <a:t> di Indonesia</a:t>
            </a:r>
          </a:p>
        </p:txBody>
      </p:sp>
      <p:sp>
        <p:nvSpPr>
          <p:cNvPr id="852" name="Google Shape;852;p39"/>
          <p:cNvSpPr txBox="1">
            <a:spLocks noGrp="1"/>
          </p:cNvSpPr>
          <p:nvPr>
            <p:ph type="subTitle" idx="6"/>
          </p:nvPr>
        </p:nvSpPr>
        <p:spPr>
          <a:xfrm>
            <a:off x="1650600" y="3233010"/>
            <a:ext cx="2480400" cy="7186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hlinkClick r:id="rId6" action="ppaction://hlinksldjump"/>
              </a:rPr>
              <a:t>Eksekutif</a:t>
            </a:r>
            <a:endParaRPr/>
          </a:p>
        </p:txBody>
      </p:sp>
      <p:sp>
        <p:nvSpPr>
          <p:cNvPr id="853" name="Google Shape;853;p39"/>
          <p:cNvSpPr txBox="1">
            <a:spLocks noGrp="1"/>
          </p:cNvSpPr>
          <p:nvPr>
            <p:ph type="subTitle" idx="7"/>
          </p:nvPr>
        </p:nvSpPr>
        <p:spPr>
          <a:xfrm>
            <a:off x="5013000" y="3710893"/>
            <a:ext cx="24804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/>
              <a:t>Mengenal lembaga </a:t>
            </a:r>
            <a:r>
              <a:rPr lang="en-US"/>
              <a:t>yudikatif</a:t>
            </a:r>
            <a:r>
              <a:rPr lang="id-ID"/>
              <a:t> di Indonesia</a:t>
            </a:r>
          </a:p>
        </p:txBody>
      </p:sp>
      <p:sp>
        <p:nvSpPr>
          <p:cNvPr id="854" name="Google Shape;854;p39"/>
          <p:cNvSpPr txBox="1">
            <a:spLocks noGrp="1"/>
          </p:cNvSpPr>
          <p:nvPr>
            <p:ph type="subTitle" idx="8"/>
          </p:nvPr>
        </p:nvSpPr>
        <p:spPr>
          <a:xfrm>
            <a:off x="5013000" y="3249105"/>
            <a:ext cx="2480400" cy="71007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hlinkClick r:id="rId7" action="ppaction://hlinksldjump"/>
              </a:rPr>
              <a:t>Yudikatif</a:t>
            </a:r>
            <a:endParaRPr/>
          </a:p>
        </p:txBody>
      </p:sp>
      <p:sp>
        <p:nvSpPr>
          <p:cNvPr id="855" name="Google Shape;855;p39"/>
          <p:cNvSpPr txBox="1">
            <a:spLocks noGrp="1"/>
          </p:cNvSpPr>
          <p:nvPr>
            <p:ph type="title" idx="9"/>
          </p:nvPr>
        </p:nvSpPr>
        <p:spPr>
          <a:xfrm>
            <a:off x="5777825" y="1599268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6" name="Google Shape;856;p39"/>
          <p:cNvSpPr txBox="1">
            <a:spLocks noGrp="1"/>
          </p:cNvSpPr>
          <p:nvPr>
            <p:ph type="title" idx="13"/>
          </p:nvPr>
        </p:nvSpPr>
        <p:spPr>
          <a:xfrm>
            <a:off x="5777850" y="3046505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57" name="Google Shape;857;p39"/>
          <p:cNvSpPr txBox="1">
            <a:spLocks noGrp="1"/>
          </p:cNvSpPr>
          <p:nvPr>
            <p:ph type="title" idx="14"/>
          </p:nvPr>
        </p:nvSpPr>
        <p:spPr>
          <a:xfrm>
            <a:off x="2412825" y="3046505"/>
            <a:ext cx="950700" cy="25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58" name="Google Shape;858;p39"/>
          <p:cNvSpPr/>
          <p:nvPr/>
        </p:nvSpPr>
        <p:spPr>
          <a:xfrm flipH="1">
            <a:off x="454175" y="2116053"/>
            <a:ext cx="90512" cy="91149"/>
          </a:xfrm>
          <a:custGeom>
            <a:avLst/>
            <a:gdLst/>
            <a:ahLst/>
            <a:cxnLst/>
            <a:rect l="l" t="t" r="r" b="b"/>
            <a:pathLst>
              <a:path w="711" h="716" extrusionOk="0">
                <a:moveTo>
                  <a:pt x="425" y="291"/>
                </a:moveTo>
                <a:lnTo>
                  <a:pt x="711" y="361"/>
                </a:lnTo>
                <a:lnTo>
                  <a:pt x="425" y="425"/>
                </a:lnTo>
                <a:lnTo>
                  <a:pt x="355" y="716"/>
                </a:lnTo>
                <a:lnTo>
                  <a:pt x="286" y="425"/>
                </a:lnTo>
                <a:lnTo>
                  <a:pt x="0" y="361"/>
                </a:lnTo>
                <a:lnTo>
                  <a:pt x="286" y="291"/>
                </a:lnTo>
                <a:lnTo>
                  <a:pt x="3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9" name="Google Shape;859;p39"/>
          <p:cNvGrpSpPr/>
          <p:nvPr/>
        </p:nvGrpSpPr>
        <p:grpSpPr>
          <a:xfrm>
            <a:off x="969784" y="445025"/>
            <a:ext cx="1087427" cy="1156631"/>
            <a:chOff x="969784" y="445025"/>
            <a:chExt cx="1087427" cy="1156631"/>
          </a:xfrm>
        </p:grpSpPr>
        <p:sp>
          <p:nvSpPr>
            <p:cNvPr id="860" name="Google Shape;860;p39"/>
            <p:cNvSpPr/>
            <p:nvPr/>
          </p:nvSpPr>
          <p:spPr>
            <a:xfrm flipH="1">
              <a:off x="1852553" y="986565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9"/>
            <p:cNvSpPr/>
            <p:nvPr/>
          </p:nvSpPr>
          <p:spPr>
            <a:xfrm flipH="1">
              <a:off x="1585986" y="4450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9"/>
            <p:cNvSpPr/>
            <p:nvPr/>
          </p:nvSpPr>
          <p:spPr>
            <a:xfrm flipH="1">
              <a:off x="969784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39"/>
          <p:cNvGrpSpPr/>
          <p:nvPr/>
        </p:nvGrpSpPr>
        <p:grpSpPr>
          <a:xfrm>
            <a:off x="6770922" y="445025"/>
            <a:ext cx="1596404" cy="1156631"/>
            <a:chOff x="6770922" y="445025"/>
            <a:chExt cx="1596404" cy="1156631"/>
          </a:xfrm>
        </p:grpSpPr>
        <p:sp>
          <p:nvSpPr>
            <p:cNvPr id="864" name="Google Shape;864;p39"/>
            <p:cNvSpPr/>
            <p:nvPr/>
          </p:nvSpPr>
          <p:spPr>
            <a:xfrm flipH="1">
              <a:off x="7662353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9"/>
            <p:cNvSpPr/>
            <p:nvPr/>
          </p:nvSpPr>
          <p:spPr>
            <a:xfrm flipH="1">
              <a:off x="677092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9"/>
            <p:cNvSpPr/>
            <p:nvPr/>
          </p:nvSpPr>
          <p:spPr>
            <a:xfrm flipH="1">
              <a:off x="7957515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9"/>
            <p:cNvSpPr/>
            <p:nvPr/>
          </p:nvSpPr>
          <p:spPr>
            <a:xfrm flipH="1">
              <a:off x="7154353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" name="Google Shape;868;p39"/>
          <p:cNvSpPr/>
          <p:nvPr/>
        </p:nvSpPr>
        <p:spPr>
          <a:xfrm flipH="1">
            <a:off x="1130611" y="3055925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39"/>
          <p:cNvGrpSpPr/>
          <p:nvPr/>
        </p:nvGrpSpPr>
        <p:grpSpPr>
          <a:xfrm>
            <a:off x="8276825" y="1992027"/>
            <a:ext cx="390987" cy="579724"/>
            <a:chOff x="8276825" y="1992027"/>
            <a:chExt cx="390987" cy="579724"/>
          </a:xfrm>
        </p:grpSpPr>
        <p:sp>
          <p:nvSpPr>
            <p:cNvPr id="870" name="Google Shape;870;p39"/>
            <p:cNvSpPr/>
            <p:nvPr/>
          </p:nvSpPr>
          <p:spPr>
            <a:xfrm flipH="1">
              <a:off x="8579783" y="1992027"/>
              <a:ext cx="88029" cy="88648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285" y="291"/>
                  </a:moveTo>
                  <a:lnTo>
                    <a:pt x="0" y="361"/>
                  </a:lnTo>
                  <a:lnTo>
                    <a:pt x="285" y="425"/>
                  </a:lnTo>
                  <a:lnTo>
                    <a:pt x="355" y="716"/>
                  </a:lnTo>
                  <a:lnTo>
                    <a:pt x="425" y="425"/>
                  </a:lnTo>
                  <a:lnTo>
                    <a:pt x="710" y="361"/>
                  </a:lnTo>
                  <a:lnTo>
                    <a:pt x="425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9"/>
            <p:cNvSpPr/>
            <p:nvPr/>
          </p:nvSpPr>
          <p:spPr>
            <a:xfrm flipH="1">
              <a:off x="8276825" y="2480603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" name="Google Shape;872;p39"/>
          <p:cNvSpPr txBox="1">
            <a:spLocks noGrp="1"/>
          </p:cNvSpPr>
          <p:nvPr>
            <p:ph type="ctrTitle" idx="15"/>
          </p:nvPr>
        </p:nvSpPr>
        <p:spPr>
          <a:xfrm>
            <a:off x="2744188" y="445550"/>
            <a:ext cx="3655800" cy="906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>
                <a:latin typeface="Montserrat"/>
                <a:ea typeface="Montserrat"/>
                <a:cs typeface="Montserrat"/>
                <a:sym typeface="Montserrat"/>
              </a:rPr>
              <a:t>DAFTAR</a:t>
            </a:r>
            <a:br>
              <a:rPr lang="en" sz="2000" i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/>
              <a:t>Materi</a:t>
            </a:r>
            <a:endParaRPr/>
          </a:p>
        </p:txBody>
      </p:sp>
      <p:sp>
        <p:nvSpPr>
          <p:cNvPr id="2" name="Google Shape;900;p41">
            <a:extLst>
              <a:ext uri="{FF2B5EF4-FFF2-40B4-BE49-F238E27FC236}">
                <a16:creationId xmlns:a16="http://schemas.microsoft.com/office/drawing/2014/main" id="{86B73C22-ECE8-550F-EF25-3119F333B455}"/>
              </a:ext>
            </a:extLst>
          </p:cNvPr>
          <p:cNvSpPr txBox="1">
            <a:spLocks/>
          </p:cNvSpPr>
          <p:nvPr/>
        </p:nvSpPr>
        <p:spPr>
          <a:xfrm>
            <a:off x="2116667" y="1178784"/>
            <a:ext cx="4910666" cy="6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400" b="0" i="0" u="none" strike="noStrike" cap="non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mfortaa"/>
              <a:buNone/>
              <a:defRPr sz="1600" b="0" i="0" u="none" strike="noStrike" cap="none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it-IT" b="1" i="1"/>
              <a:t>Silahkan klik pada judul subbab:</a:t>
            </a:r>
          </a:p>
        </p:txBody>
      </p:sp>
      <p:pic>
        <p:nvPicPr>
          <p:cNvPr id="3" name="Picture 4" descr="Basic app burger menu icon stock vector. Illustration of digital - 94905847">
            <a:hlinkClick r:id="rId8" action="ppaction://hlinksldjump"/>
            <a:extLst>
              <a:ext uri="{FF2B5EF4-FFF2-40B4-BE49-F238E27FC236}">
                <a16:creationId xmlns:a16="http://schemas.microsoft.com/office/drawing/2014/main" id="{B95C938D-656E-C5D6-7309-91D595F5A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687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Book Icons – Download for Free in PNG and SVG">
            <a:extLst>
              <a:ext uri="{FF2B5EF4-FFF2-40B4-BE49-F238E27FC236}">
                <a16:creationId xmlns:a16="http://schemas.microsoft.com/office/drawing/2014/main" id="{A1DC410A-685A-9B2B-4156-7856608D520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2996421" y="557541"/>
            <a:ext cx="601862" cy="52194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5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1"/>
          <p:cNvSpPr txBox="1">
            <a:spLocks noGrp="1"/>
          </p:cNvSpPr>
          <p:nvPr>
            <p:ph type="subTitle" idx="1"/>
          </p:nvPr>
        </p:nvSpPr>
        <p:spPr>
          <a:xfrm>
            <a:off x="4376839" y="3233218"/>
            <a:ext cx="3049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/>
              <a:t>Bagaimana pembagian lembaga negara di Indonesia?</a:t>
            </a:r>
          </a:p>
        </p:txBody>
      </p:sp>
      <p:sp>
        <p:nvSpPr>
          <p:cNvPr id="901" name="Google Shape;901;p41"/>
          <p:cNvSpPr txBox="1">
            <a:spLocks noGrp="1"/>
          </p:cNvSpPr>
          <p:nvPr>
            <p:ph type="subTitle" idx="2"/>
          </p:nvPr>
        </p:nvSpPr>
        <p:spPr>
          <a:xfrm>
            <a:off x="3380389" y="1159938"/>
            <a:ext cx="5042400" cy="22531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Lembaga Negara</a:t>
            </a:r>
            <a:endParaRPr/>
          </a:p>
        </p:txBody>
      </p:sp>
      <p:sp>
        <p:nvSpPr>
          <p:cNvPr id="902" name="Google Shape;902;p41"/>
          <p:cNvSpPr txBox="1">
            <a:spLocks noGrp="1"/>
          </p:cNvSpPr>
          <p:nvPr>
            <p:ph type="title"/>
          </p:nvPr>
        </p:nvSpPr>
        <p:spPr>
          <a:xfrm>
            <a:off x="4510198" y="593133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903" name="Google Shape;903;p41"/>
          <p:cNvGrpSpPr/>
          <p:nvPr/>
        </p:nvGrpSpPr>
        <p:grpSpPr>
          <a:xfrm>
            <a:off x="1588925" y="445025"/>
            <a:ext cx="2673986" cy="1677844"/>
            <a:chOff x="1588925" y="445025"/>
            <a:chExt cx="2673986" cy="1677844"/>
          </a:xfrm>
        </p:grpSpPr>
        <p:sp>
          <p:nvSpPr>
            <p:cNvPr id="904" name="Google Shape;904;p41"/>
            <p:cNvSpPr/>
            <p:nvPr/>
          </p:nvSpPr>
          <p:spPr>
            <a:xfrm flipH="1">
              <a:off x="4058253" y="1228728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 flipH="1">
              <a:off x="2677524" y="78687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 flipH="1">
              <a:off x="2091075" y="1630228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 flipH="1">
              <a:off x="1588925" y="445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518" y="1034"/>
                  </a:moveTo>
                  <a:lnTo>
                    <a:pt x="2551" y="1276"/>
                  </a:lnTo>
                  <a:lnTo>
                    <a:pt x="1518" y="1518"/>
                  </a:lnTo>
                  <a:lnTo>
                    <a:pt x="1276" y="2551"/>
                  </a:lnTo>
                  <a:lnTo>
                    <a:pt x="1034" y="1518"/>
                  </a:lnTo>
                  <a:lnTo>
                    <a:pt x="1" y="1276"/>
                  </a:lnTo>
                  <a:lnTo>
                    <a:pt x="1034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 flipH="1">
              <a:off x="3175484" y="1713058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41"/>
          <p:cNvGrpSpPr/>
          <p:nvPr/>
        </p:nvGrpSpPr>
        <p:grpSpPr>
          <a:xfrm>
            <a:off x="7066022" y="445025"/>
            <a:ext cx="1596404" cy="1156631"/>
            <a:chOff x="7066022" y="445025"/>
            <a:chExt cx="1596404" cy="1156631"/>
          </a:xfrm>
        </p:grpSpPr>
        <p:sp>
          <p:nvSpPr>
            <p:cNvPr id="910" name="Google Shape;910;p41"/>
            <p:cNvSpPr/>
            <p:nvPr/>
          </p:nvSpPr>
          <p:spPr>
            <a:xfrm flipH="1">
              <a:off x="7957453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 flipH="1">
              <a:off x="706602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 flipH="1">
              <a:off x="8252615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 flipH="1">
              <a:off x="7449453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1"/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915" name="Google Shape;915;p41"/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41"/>
          <p:cNvSpPr/>
          <p:nvPr/>
        </p:nvSpPr>
        <p:spPr>
          <a:xfrm flipH="1">
            <a:off x="2765674" y="2753137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1"/>
          <p:cNvSpPr/>
          <p:nvPr/>
        </p:nvSpPr>
        <p:spPr>
          <a:xfrm flipH="1">
            <a:off x="3522028" y="3952178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2" descr="Book Icons – Download for Free in PNG and SVG">
            <a:hlinkClick r:id="rId4" action="ppaction://hlinksldjump"/>
            <a:extLst>
              <a:ext uri="{FF2B5EF4-FFF2-40B4-BE49-F238E27FC236}">
                <a16:creationId xmlns:a16="http://schemas.microsoft.com/office/drawing/2014/main" id="{F114E070-716E-0F64-43DA-34AC794C2D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4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5B7230E-7FA4-5765-BEC3-9BA3088514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133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3" name="Google Shape;923;p42"/>
          <p:cNvPicPr preferRelativeResize="0"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8" t="-149" r="49784" b="149"/>
          <a:stretch/>
        </p:blipFill>
        <p:spPr>
          <a:xfrm rot="276354">
            <a:off x="5660881" y="771952"/>
            <a:ext cx="2678650" cy="3599337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sp>
        <p:nvSpPr>
          <p:cNvPr id="924" name="Google Shape;924;p42"/>
          <p:cNvSpPr txBox="1">
            <a:spLocks noGrp="1"/>
          </p:cNvSpPr>
          <p:nvPr>
            <p:ph type="body" idx="1"/>
          </p:nvPr>
        </p:nvSpPr>
        <p:spPr>
          <a:xfrm>
            <a:off x="724823" y="1262814"/>
            <a:ext cx="4568700" cy="27673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buClr>
                <a:schemeClr val="lt1"/>
              </a:buClr>
              <a:buSzPts val="1100"/>
            </a:pPr>
            <a:r>
              <a:rPr lang="en-US"/>
              <a:t>L</a:t>
            </a:r>
            <a:r>
              <a:rPr lang="id-ID"/>
              <a:t>embaga negara merupakan institusi-institusi yang dibentuk berdasarkan hukum untuk menjalankan fungsi-fungsi negara</a:t>
            </a:r>
            <a:endParaRPr lang="en-US"/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id-ID"/>
              <a:t>Masing-masing lembaga negara mempunyai ruang lingkup kekuasaan masing-masing. </a:t>
            </a:r>
            <a:endParaRPr lang="en-US"/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id-ID"/>
              <a:t>Pelaksanaan kekuasaan yang diberikan kepada lembaga negara itu ada yang dilaksanakan secara mandiri dan ada yang dilaksanakan bersama-sama.</a:t>
            </a:r>
            <a:endParaRPr lang="en-US"/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en-US"/>
              <a:t>Lembaga negara di Indonesia terbagi menjadi tiga:</a:t>
            </a:r>
            <a:endParaRPr/>
          </a:p>
        </p:txBody>
      </p:sp>
      <p:sp>
        <p:nvSpPr>
          <p:cNvPr id="925" name="Google Shape;925;p42"/>
          <p:cNvSpPr txBox="1">
            <a:spLocks noGrp="1"/>
          </p:cNvSpPr>
          <p:nvPr>
            <p:ph type="ctrTitle"/>
          </p:nvPr>
        </p:nvSpPr>
        <p:spPr>
          <a:xfrm>
            <a:off x="700799" y="445550"/>
            <a:ext cx="4502937" cy="8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0">
                <a:latin typeface="Montserrat"/>
                <a:ea typeface="Montserrat"/>
                <a:cs typeface="Montserrat"/>
                <a:sym typeface="Montserrat"/>
              </a:rPr>
              <a:t>APA ITU</a:t>
            </a:r>
            <a:br>
              <a:rPr lang="en" sz="1800" i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3600"/>
              <a:t>Lembaga Negara</a:t>
            </a:r>
            <a:endParaRPr sz="3600"/>
          </a:p>
        </p:txBody>
      </p:sp>
      <p:grpSp>
        <p:nvGrpSpPr>
          <p:cNvPr id="926" name="Google Shape;926;p42"/>
          <p:cNvGrpSpPr/>
          <p:nvPr/>
        </p:nvGrpSpPr>
        <p:grpSpPr>
          <a:xfrm>
            <a:off x="5203738" y="752725"/>
            <a:ext cx="378850" cy="527892"/>
            <a:chOff x="5203738" y="752725"/>
            <a:chExt cx="378850" cy="527892"/>
          </a:xfrm>
        </p:grpSpPr>
        <p:sp>
          <p:nvSpPr>
            <p:cNvPr id="927" name="Google Shape;927;p42"/>
            <p:cNvSpPr/>
            <p:nvPr/>
          </p:nvSpPr>
          <p:spPr>
            <a:xfrm>
              <a:off x="5203738" y="107534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2"/>
            <p:cNvSpPr/>
            <p:nvPr/>
          </p:nvSpPr>
          <p:spPr>
            <a:xfrm>
              <a:off x="5494435" y="7527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42"/>
          <p:cNvSpPr/>
          <p:nvPr/>
        </p:nvSpPr>
        <p:spPr>
          <a:xfrm>
            <a:off x="4980625" y="4293825"/>
            <a:ext cx="409811" cy="409811"/>
          </a:xfrm>
          <a:custGeom>
            <a:avLst/>
            <a:gdLst/>
            <a:ahLst/>
            <a:cxnLst/>
            <a:rect l="l" t="t" r="r" b="b"/>
            <a:pathLst>
              <a:path w="3310" h="3310" extrusionOk="0">
                <a:moveTo>
                  <a:pt x="1970" y="1346"/>
                </a:moveTo>
                <a:lnTo>
                  <a:pt x="3309" y="1658"/>
                </a:lnTo>
                <a:lnTo>
                  <a:pt x="1970" y="1970"/>
                </a:lnTo>
                <a:lnTo>
                  <a:pt x="1652" y="3310"/>
                </a:lnTo>
                <a:lnTo>
                  <a:pt x="1340" y="1970"/>
                </a:lnTo>
                <a:lnTo>
                  <a:pt x="0" y="1658"/>
                </a:lnTo>
                <a:lnTo>
                  <a:pt x="1340" y="1346"/>
                </a:lnTo>
                <a:lnTo>
                  <a:pt x="165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0" name="Google Shape;930;p42"/>
          <p:cNvGrpSpPr/>
          <p:nvPr/>
        </p:nvGrpSpPr>
        <p:grpSpPr>
          <a:xfrm>
            <a:off x="4687081" y="2773200"/>
            <a:ext cx="379733" cy="378104"/>
            <a:chOff x="4687081" y="2773200"/>
            <a:chExt cx="379733" cy="378104"/>
          </a:xfrm>
        </p:grpSpPr>
        <p:sp>
          <p:nvSpPr>
            <p:cNvPr id="931" name="Google Shape;931;p42"/>
            <p:cNvSpPr/>
            <p:nvPr/>
          </p:nvSpPr>
          <p:spPr>
            <a:xfrm flipH="1">
              <a:off x="4978041" y="306253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2"/>
            <p:cNvSpPr/>
            <p:nvPr/>
          </p:nvSpPr>
          <p:spPr>
            <a:xfrm flipH="1">
              <a:off x="4687081" y="2773200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3" name="Google Shape;933;p42"/>
          <p:cNvSpPr/>
          <p:nvPr/>
        </p:nvSpPr>
        <p:spPr>
          <a:xfrm>
            <a:off x="-401900" y="1992027"/>
            <a:ext cx="88029" cy="88648"/>
          </a:xfrm>
          <a:custGeom>
            <a:avLst/>
            <a:gdLst/>
            <a:ahLst/>
            <a:cxnLst/>
            <a:rect l="l" t="t" r="r" b="b"/>
            <a:pathLst>
              <a:path w="711" h="716" extrusionOk="0">
                <a:moveTo>
                  <a:pt x="285" y="291"/>
                </a:moveTo>
                <a:lnTo>
                  <a:pt x="0" y="361"/>
                </a:lnTo>
                <a:lnTo>
                  <a:pt x="285" y="425"/>
                </a:lnTo>
                <a:lnTo>
                  <a:pt x="355" y="716"/>
                </a:lnTo>
                <a:lnTo>
                  <a:pt x="425" y="425"/>
                </a:lnTo>
                <a:lnTo>
                  <a:pt x="710" y="361"/>
                </a:lnTo>
                <a:lnTo>
                  <a:pt x="425" y="291"/>
                </a:lnTo>
                <a:lnTo>
                  <a:pt x="3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4" name="Google Shape;934;p42"/>
          <p:cNvGrpSpPr/>
          <p:nvPr/>
        </p:nvGrpSpPr>
        <p:grpSpPr>
          <a:xfrm>
            <a:off x="416687" y="445025"/>
            <a:ext cx="328509" cy="307709"/>
            <a:chOff x="416687" y="445025"/>
            <a:chExt cx="328509" cy="307709"/>
          </a:xfrm>
        </p:grpSpPr>
        <p:sp>
          <p:nvSpPr>
            <p:cNvPr id="935" name="Google Shape;935;p42"/>
            <p:cNvSpPr/>
            <p:nvPr/>
          </p:nvSpPr>
          <p:spPr>
            <a:xfrm>
              <a:off x="656425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2"/>
            <p:cNvSpPr/>
            <p:nvPr/>
          </p:nvSpPr>
          <p:spPr>
            <a:xfrm>
              <a:off x="416687" y="6639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7" name="Google Shape;937;p42"/>
          <p:cNvSpPr/>
          <p:nvPr/>
        </p:nvSpPr>
        <p:spPr>
          <a:xfrm>
            <a:off x="8443201" y="4170303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8" name="Google Shape;938;p42"/>
          <p:cNvGrpSpPr/>
          <p:nvPr/>
        </p:nvGrpSpPr>
        <p:grpSpPr>
          <a:xfrm rot="4165697">
            <a:off x="6933550" y="-1774293"/>
            <a:ext cx="3811760" cy="4857784"/>
            <a:chOff x="3575390" y="-799076"/>
            <a:chExt cx="6365850" cy="8112769"/>
          </a:xfrm>
        </p:grpSpPr>
        <p:sp>
          <p:nvSpPr>
            <p:cNvPr id="939" name="Google Shape;939;p42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0" name="Google Shape;940;p42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941" name="Google Shape;941;p42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2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2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42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42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42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42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42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85889AD-1E7C-4396-F51D-8642FEC73EF5}"/>
              </a:ext>
            </a:extLst>
          </p:cNvPr>
          <p:cNvSpPr/>
          <p:nvPr/>
        </p:nvSpPr>
        <p:spPr>
          <a:xfrm>
            <a:off x="1170449" y="4012692"/>
            <a:ext cx="1574670" cy="409811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>
                <a:hlinkClick r:id="rId5" action="ppaction://hlinksldjump"/>
              </a:rPr>
              <a:t>LEGISLATIF</a:t>
            </a:r>
            <a:endParaRPr lang="id-ID" sz="1600" b="1" i="1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BFE6B7D-E725-0B5A-1ADB-697A658CF9BC}"/>
              </a:ext>
            </a:extLst>
          </p:cNvPr>
          <p:cNvSpPr/>
          <p:nvPr/>
        </p:nvSpPr>
        <p:spPr>
          <a:xfrm>
            <a:off x="2972285" y="4012691"/>
            <a:ext cx="1574670" cy="409811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>
                <a:hlinkClick r:id="rId6" action="ppaction://hlinksldjump"/>
              </a:rPr>
              <a:t>EKSEKUTIF</a:t>
            </a:r>
            <a:endParaRPr lang="id-ID" sz="1600" b="1" i="1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D5E067E-24E9-4BC6-EC13-90BBDA7B65D1}"/>
              </a:ext>
            </a:extLst>
          </p:cNvPr>
          <p:cNvSpPr/>
          <p:nvPr/>
        </p:nvSpPr>
        <p:spPr>
          <a:xfrm>
            <a:off x="2147909" y="4503709"/>
            <a:ext cx="1574670" cy="409811"/>
          </a:xfrm>
          <a:prstGeom prst="round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>
                <a:hlinkClick r:id="rId7" action="ppaction://hlinksldjump"/>
              </a:rPr>
              <a:t>YUDIKATIF</a:t>
            </a:r>
            <a:endParaRPr lang="id-ID" sz="1600" b="1" i="1"/>
          </a:p>
        </p:txBody>
      </p:sp>
      <p:pic>
        <p:nvPicPr>
          <p:cNvPr id="6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CB9B0C5-3044-91A7-CA6C-2132D2E85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20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100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1"/>
          <p:cNvSpPr txBox="1">
            <a:spLocks noGrp="1"/>
          </p:cNvSpPr>
          <p:nvPr>
            <p:ph type="subTitle" idx="1"/>
          </p:nvPr>
        </p:nvSpPr>
        <p:spPr>
          <a:xfrm>
            <a:off x="4376839" y="3233218"/>
            <a:ext cx="3049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/>
              <a:t>Mengenal lembaga legislatif di Indonesia</a:t>
            </a:r>
          </a:p>
        </p:txBody>
      </p:sp>
      <p:sp>
        <p:nvSpPr>
          <p:cNvPr id="901" name="Google Shape;901;p41"/>
          <p:cNvSpPr txBox="1">
            <a:spLocks noGrp="1"/>
          </p:cNvSpPr>
          <p:nvPr>
            <p:ph type="subTitle" idx="2"/>
          </p:nvPr>
        </p:nvSpPr>
        <p:spPr>
          <a:xfrm>
            <a:off x="3380389" y="1159938"/>
            <a:ext cx="5042400" cy="22531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Lembaga Legislatif</a:t>
            </a:r>
            <a:endParaRPr/>
          </a:p>
        </p:txBody>
      </p:sp>
      <p:sp>
        <p:nvSpPr>
          <p:cNvPr id="902" name="Google Shape;902;p41"/>
          <p:cNvSpPr txBox="1">
            <a:spLocks noGrp="1"/>
          </p:cNvSpPr>
          <p:nvPr>
            <p:ph type="title"/>
          </p:nvPr>
        </p:nvSpPr>
        <p:spPr>
          <a:xfrm>
            <a:off x="4510198" y="593133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903" name="Google Shape;903;p41"/>
          <p:cNvGrpSpPr/>
          <p:nvPr/>
        </p:nvGrpSpPr>
        <p:grpSpPr>
          <a:xfrm>
            <a:off x="1588925" y="445025"/>
            <a:ext cx="2673986" cy="1677844"/>
            <a:chOff x="1588925" y="445025"/>
            <a:chExt cx="2673986" cy="1677844"/>
          </a:xfrm>
        </p:grpSpPr>
        <p:sp>
          <p:nvSpPr>
            <p:cNvPr id="904" name="Google Shape;904;p41"/>
            <p:cNvSpPr/>
            <p:nvPr/>
          </p:nvSpPr>
          <p:spPr>
            <a:xfrm flipH="1">
              <a:off x="4058253" y="1228728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 flipH="1">
              <a:off x="2677524" y="78687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 flipH="1">
              <a:off x="2091075" y="1630228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 flipH="1">
              <a:off x="1588925" y="445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518" y="1034"/>
                  </a:moveTo>
                  <a:lnTo>
                    <a:pt x="2551" y="1276"/>
                  </a:lnTo>
                  <a:lnTo>
                    <a:pt x="1518" y="1518"/>
                  </a:lnTo>
                  <a:lnTo>
                    <a:pt x="1276" y="2551"/>
                  </a:lnTo>
                  <a:lnTo>
                    <a:pt x="1034" y="1518"/>
                  </a:lnTo>
                  <a:lnTo>
                    <a:pt x="1" y="1276"/>
                  </a:lnTo>
                  <a:lnTo>
                    <a:pt x="1034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 flipH="1">
              <a:off x="3175484" y="1713058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41"/>
          <p:cNvGrpSpPr/>
          <p:nvPr/>
        </p:nvGrpSpPr>
        <p:grpSpPr>
          <a:xfrm>
            <a:off x="7066022" y="445025"/>
            <a:ext cx="1596404" cy="1156631"/>
            <a:chOff x="7066022" y="445025"/>
            <a:chExt cx="1596404" cy="1156631"/>
          </a:xfrm>
        </p:grpSpPr>
        <p:sp>
          <p:nvSpPr>
            <p:cNvPr id="910" name="Google Shape;910;p41"/>
            <p:cNvSpPr/>
            <p:nvPr/>
          </p:nvSpPr>
          <p:spPr>
            <a:xfrm flipH="1">
              <a:off x="7957453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 flipH="1">
              <a:off x="706602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 flipH="1">
              <a:off x="8252615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 flipH="1">
              <a:off x="7449453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1"/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915" name="Google Shape;915;p41"/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41"/>
          <p:cNvSpPr/>
          <p:nvPr/>
        </p:nvSpPr>
        <p:spPr>
          <a:xfrm flipH="1">
            <a:off x="2765674" y="2753137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41"/>
          <p:cNvSpPr/>
          <p:nvPr/>
        </p:nvSpPr>
        <p:spPr>
          <a:xfrm flipH="1">
            <a:off x="3522028" y="3952178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2" descr="Book Icons – Download for Free in PNG and SVG">
            <a:hlinkClick r:id="rId4" action="ppaction://hlinksldjump"/>
            <a:extLst>
              <a:ext uri="{FF2B5EF4-FFF2-40B4-BE49-F238E27FC236}">
                <a16:creationId xmlns:a16="http://schemas.microsoft.com/office/drawing/2014/main" id="{3A69664A-AD77-AEE9-7769-066D064A6B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4F75BEAB-A74E-54AC-BCD9-3496875EF1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91059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8" name="Google Shape;1188;p52"/>
          <p:cNvPicPr preferRelativeResize="0"/>
          <p:nvPr/>
        </p:nvPicPr>
        <p:blipFill>
          <a:blip r:embed="rId4"/>
          <a:srcRect l="29068" r="29068"/>
          <a:stretch/>
        </p:blipFill>
        <p:spPr>
          <a:xfrm rot="-322332">
            <a:off x="816099" y="771975"/>
            <a:ext cx="2678766" cy="3599302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228600" dist="133350" dir="5400000" algn="bl" rotWithShape="0">
              <a:schemeClr val="accent1">
                <a:alpha val="50000"/>
              </a:schemeClr>
            </a:outerShdw>
          </a:effectLst>
        </p:spPr>
      </p:pic>
      <p:grpSp>
        <p:nvGrpSpPr>
          <p:cNvPr id="1189" name="Google Shape;1189;p52"/>
          <p:cNvGrpSpPr/>
          <p:nvPr/>
        </p:nvGrpSpPr>
        <p:grpSpPr>
          <a:xfrm rot="-4165697" flipH="1">
            <a:off x="-1382600" y="-1717843"/>
            <a:ext cx="3811760" cy="4857784"/>
            <a:chOff x="3575390" y="-799076"/>
            <a:chExt cx="6365850" cy="8112769"/>
          </a:xfrm>
        </p:grpSpPr>
        <p:sp>
          <p:nvSpPr>
            <p:cNvPr id="1190" name="Google Shape;1190;p52"/>
            <p:cNvSpPr/>
            <p:nvPr/>
          </p:nvSpPr>
          <p:spPr>
            <a:xfrm rot="219015">
              <a:off x="5749413" y="1396348"/>
              <a:ext cx="2719872" cy="4083993"/>
            </a:xfrm>
            <a:custGeom>
              <a:avLst/>
              <a:gdLst/>
              <a:ahLst/>
              <a:cxnLst/>
              <a:rect l="l" t="t" r="r" b="b"/>
              <a:pathLst>
                <a:path w="15923" h="23909" extrusionOk="0">
                  <a:moveTo>
                    <a:pt x="13926" y="60"/>
                  </a:moveTo>
                  <a:cubicBezTo>
                    <a:pt x="11882" y="1195"/>
                    <a:pt x="8508" y="1835"/>
                    <a:pt x="6452" y="3789"/>
                  </a:cubicBezTo>
                  <a:lnTo>
                    <a:pt x="6452" y="3789"/>
                  </a:lnTo>
                  <a:cubicBezTo>
                    <a:pt x="4391" y="5742"/>
                    <a:pt x="0" y="17640"/>
                    <a:pt x="641" y="23908"/>
                  </a:cubicBezTo>
                  <a:lnTo>
                    <a:pt x="641" y="23908"/>
                  </a:lnTo>
                  <a:cubicBezTo>
                    <a:pt x="1722" y="20405"/>
                    <a:pt x="5882" y="17559"/>
                    <a:pt x="9218" y="18301"/>
                  </a:cubicBezTo>
                  <a:lnTo>
                    <a:pt x="9218" y="18301"/>
                  </a:lnTo>
                  <a:cubicBezTo>
                    <a:pt x="12554" y="19039"/>
                    <a:pt x="13560" y="17188"/>
                    <a:pt x="13560" y="17188"/>
                  </a:cubicBezTo>
                  <a:lnTo>
                    <a:pt x="13560" y="17188"/>
                  </a:lnTo>
                  <a:cubicBezTo>
                    <a:pt x="15309" y="14389"/>
                    <a:pt x="15923" y="1"/>
                    <a:pt x="14131" y="1"/>
                  </a:cubicBezTo>
                  <a:lnTo>
                    <a:pt x="14131" y="1"/>
                  </a:lnTo>
                  <a:cubicBezTo>
                    <a:pt x="14066" y="1"/>
                    <a:pt x="13996" y="22"/>
                    <a:pt x="13926" y="60"/>
                  </a:cubicBezTo>
                </a:path>
              </a:pathLst>
            </a:custGeom>
            <a:solidFill>
              <a:srgbClr val="F1D5CE"/>
            </a:solidFill>
            <a:ln>
              <a:noFill/>
            </a:ln>
            <a:effectLst>
              <a:outerShdw blurRad="285750" dist="114300" dir="3600000" algn="bl" rotWithShape="0">
                <a:schemeClr val="accent1">
                  <a:alpha val="24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1" name="Google Shape;1191;p52"/>
            <p:cNvGrpSpPr/>
            <p:nvPr/>
          </p:nvGrpSpPr>
          <p:grpSpPr>
            <a:xfrm>
              <a:off x="3575390" y="-799076"/>
              <a:ext cx="6365850" cy="8112769"/>
              <a:chOff x="3575390" y="-799076"/>
              <a:chExt cx="6365850" cy="8112769"/>
            </a:xfrm>
          </p:grpSpPr>
          <p:sp>
            <p:nvSpPr>
              <p:cNvPr id="1192" name="Google Shape;1192;p52"/>
              <p:cNvSpPr/>
              <p:nvPr/>
            </p:nvSpPr>
            <p:spPr>
              <a:xfrm rot="219015">
                <a:off x="4033302" y="3146205"/>
                <a:ext cx="2720897" cy="4085018"/>
              </a:xfrm>
              <a:custGeom>
                <a:avLst/>
                <a:gdLst/>
                <a:ahLst/>
                <a:cxnLst/>
                <a:rect l="l" t="t" r="r" b="b"/>
                <a:pathLst>
                  <a:path w="15929" h="23915" extrusionOk="0">
                    <a:moveTo>
                      <a:pt x="13927" y="66"/>
                    </a:moveTo>
                    <a:cubicBezTo>
                      <a:pt x="11882" y="1196"/>
                      <a:pt x="8508" y="1841"/>
                      <a:pt x="6452" y="3795"/>
                    </a:cubicBezTo>
                    <a:lnTo>
                      <a:pt x="6452" y="3795"/>
                    </a:lnTo>
                    <a:cubicBezTo>
                      <a:pt x="4391" y="5743"/>
                      <a:pt x="0" y="17645"/>
                      <a:pt x="641" y="23914"/>
                    </a:cubicBezTo>
                    <a:lnTo>
                      <a:pt x="641" y="23914"/>
                    </a:lnTo>
                    <a:cubicBezTo>
                      <a:pt x="1722" y="20411"/>
                      <a:pt x="5607" y="18652"/>
                      <a:pt x="9191" y="19023"/>
                    </a:cubicBezTo>
                    <a:lnTo>
                      <a:pt x="9191" y="19023"/>
                    </a:lnTo>
                    <a:cubicBezTo>
                      <a:pt x="12587" y="19373"/>
                      <a:pt x="13561" y="17193"/>
                      <a:pt x="13561" y="17193"/>
                    </a:cubicBezTo>
                    <a:lnTo>
                      <a:pt x="13561" y="17193"/>
                    </a:lnTo>
                    <a:cubicBezTo>
                      <a:pt x="15309" y="14395"/>
                      <a:pt x="15928" y="1"/>
                      <a:pt x="14131" y="6"/>
                    </a:cubicBezTo>
                    <a:lnTo>
                      <a:pt x="14131" y="6"/>
                    </a:lnTo>
                    <a:cubicBezTo>
                      <a:pt x="14066" y="6"/>
                      <a:pt x="13996" y="22"/>
                      <a:pt x="13927" y="66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52"/>
              <p:cNvSpPr/>
              <p:nvPr/>
            </p:nvSpPr>
            <p:spPr>
              <a:xfrm rot="219024">
                <a:off x="3679882" y="2673487"/>
                <a:ext cx="3123757" cy="3381923"/>
              </a:xfrm>
              <a:custGeom>
                <a:avLst/>
                <a:gdLst/>
                <a:ahLst/>
                <a:cxnLst/>
                <a:rect l="l" t="t" r="r" b="b"/>
                <a:pathLst>
                  <a:path w="17581" h="19034" extrusionOk="0">
                    <a:moveTo>
                      <a:pt x="16423" y="38"/>
                    </a:moveTo>
                    <a:cubicBezTo>
                      <a:pt x="14384" y="1174"/>
                      <a:pt x="7055" y="5253"/>
                      <a:pt x="4994" y="7200"/>
                    </a:cubicBezTo>
                    <a:lnTo>
                      <a:pt x="4994" y="7200"/>
                    </a:lnTo>
                    <a:cubicBezTo>
                      <a:pt x="3729" y="8400"/>
                      <a:pt x="0" y="11898"/>
                      <a:pt x="0" y="19033"/>
                    </a:cubicBezTo>
                    <a:lnTo>
                      <a:pt x="0" y="19033"/>
                    </a:lnTo>
                    <a:cubicBezTo>
                      <a:pt x="1830" y="14239"/>
                      <a:pt x="9632" y="11425"/>
                      <a:pt x="12597" y="12834"/>
                    </a:cubicBezTo>
                    <a:lnTo>
                      <a:pt x="12597" y="12834"/>
                    </a:lnTo>
                    <a:cubicBezTo>
                      <a:pt x="14949" y="13959"/>
                      <a:pt x="16332" y="12458"/>
                      <a:pt x="16751" y="11979"/>
                    </a:cubicBezTo>
                    <a:lnTo>
                      <a:pt x="16751" y="11979"/>
                    </a:lnTo>
                    <a:cubicBezTo>
                      <a:pt x="17069" y="7324"/>
                      <a:pt x="17580" y="1"/>
                      <a:pt x="16563" y="1"/>
                    </a:cubicBezTo>
                    <a:lnTo>
                      <a:pt x="16563" y="1"/>
                    </a:lnTo>
                    <a:cubicBezTo>
                      <a:pt x="16520" y="1"/>
                      <a:pt x="16472" y="11"/>
                      <a:pt x="16423" y="3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52"/>
              <p:cNvSpPr/>
              <p:nvPr/>
            </p:nvSpPr>
            <p:spPr>
              <a:xfrm rot="219012">
                <a:off x="5699527" y="4371743"/>
                <a:ext cx="980949" cy="1575441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52"/>
              <p:cNvSpPr/>
              <p:nvPr/>
            </p:nvSpPr>
            <p:spPr>
              <a:xfrm rot="219015">
                <a:off x="5749413" y="1396348"/>
                <a:ext cx="2719872" cy="4083993"/>
              </a:xfrm>
              <a:custGeom>
                <a:avLst/>
                <a:gdLst/>
                <a:ahLst/>
                <a:cxnLst/>
                <a:rect l="l" t="t" r="r" b="b"/>
                <a:pathLst>
                  <a:path w="15923" h="23909" extrusionOk="0">
                    <a:moveTo>
                      <a:pt x="13926" y="60"/>
                    </a:moveTo>
                    <a:cubicBezTo>
                      <a:pt x="11882" y="1195"/>
                      <a:pt x="8508" y="1835"/>
                      <a:pt x="6452" y="3789"/>
                    </a:cubicBezTo>
                    <a:lnTo>
                      <a:pt x="6452" y="3789"/>
                    </a:lnTo>
                    <a:cubicBezTo>
                      <a:pt x="4391" y="5742"/>
                      <a:pt x="0" y="17640"/>
                      <a:pt x="641" y="23908"/>
                    </a:cubicBezTo>
                    <a:lnTo>
                      <a:pt x="641" y="23908"/>
                    </a:lnTo>
                    <a:cubicBezTo>
                      <a:pt x="1722" y="20405"/>
                      <a:pt x="5575" y="19022"/>
                      <a:pt x="9159" y="19394"/>
                    </a:cubicBezTo>
                    <a:lnTo>
                      <a:pt x="9159" y="19394"/>
                    </a:lnTo>
                    <a:cubicBezTo>
                      <a:pt x="12560" y="19744"/>
                      <a:pt x="13560" y="17188"/>
                      <a:pt x="13560" y="17188"/>
                    </a:cubicBezTo>
                    <a:lnTo>
                      <a:pt x="13560" y="17188"/>
                    </a:lnTo>
                    <a:cubicBezTo>
                      <a:pt x="15309" y="14389"/>
                      <a:pt x="15923" y="1"/>
                      <a:pt x="14131" y="1"/>
                    </a:cubicBezTo>
                    <a:lnTo>
                      <a:pt x="14131" y="1"/>
                    </a:lnTo>
                    <a:cubicBezTo>
                      <a:pt x="14066" y="1"/>
                      <a:pt x="13996" y="22"/>
                      <a:pt x="13926" y="60"/>
                    </a:cubicBezTo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52"/>
              <p:cNvSpPr/>
              <p:nvPr/>
            </p:nvSpPr>
            <p:spPr>
              <a:xfrm rot="219015">
                <a:off x="6092540" y="1404415"/>
                <a:ext cx="2334857" cy="2565456"/>
              </a:xfrm>
              <a:custGeom>
                <a:avLst/>
                <a:gdLst/>
                <a:ahLst/>
                <a:cxnLst/>
                <a:rect l="l" t="t" r="r" b="b"/>
                <a:pathLst>
                  <a:path w="13669" h="15019" extrusionOk="0">
                    <a:moveTo>
                      <a:pt x="12199" y="60"/>
                    </a:moveTo>
                    <a:cubicBezTo>
                      <a:pt x="10155" y="1195"/>
                      <a:pt x="6630" y="1873"/>
                      <a:pt x="4569" y="3821"/>
                    </a:cubicBezTo>
                    <a:lnTo>
                      <a:pt x="4569" y="3821"/>
                    </a:lnTo>
                    <a:cubicBezTo>
                      <a:pt x="3304" y="5021"/>
                      <a:pt x="1319" y="9929"/>
                      <a:pt x="1" y="15019"/>
                    </a:cubicBezTo>
                    <a:lnTo>
                      <a:pt x="1" y="15019"/>
                    </a:lnTo>
                    <a:cubicBezTo>
                      <a:pt x="1830" y="10225"/>
                      <a:pt x="6237" y="8723"/>
                      <a:pt x="9202" y="10133"/>
                    </a:cubicBezTo>
                    <a:lnTo>
                      <a:pt x="9202" y="10133"/>
                    </a:lnTo>
                    <a:cubicBezTo>
                      <a:pt x="11554" y="11252"/>
                      <a:pt x="12937" y="9751"/>
                      <a:pt x="13356" y="9272"/>
                    </a:cubicBezTo>
                    <a:lnTo>
                      <a:pt x="13356" y="9272"/>
                    </a:lnTo>
                    <a:cubicBezTo>
                      <a:pt x="13668" y="4714"/>
                      <a:pt x="13432" y="1"/>
                      <a:pt x="12404" y="1"/>
                    </a:cubicBezTo>
                    <a:lnTo>
                      <a:pt x="12404" y="1"/>
                    </a:lnTo>
                    <a:cubicBezTo>
                      <a:pt x="12339" y="1"/>
                      <a:pt x="12269" y="22"/>
                      <a:pt x="12199" y="60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52"/>
              <p:cNvSpPr/>
              <p:nvPr/>
            </p:nvSpPr>
            <p:spPr>
              <a:xfrm rot="219015">
                <a:off x="7243662" y="2550597"/>
                <a:ext cx="1137280" cy="1826514"/>
              </a:xfrm>
              <a:custGeom>
                <a:avLst/>
                <a:gdLst/>
                <a:ahLst/>
                <a:cxnLst/>
                <a:rect l="l" t="t" r="r" b="b"/>
                <a:pathLst>
                  <a:path w="6658" h="10693" extrusionOk="0">
                    <a:moveTo>
                      <a:pt x="480" y="6705"/>
                    </a:moveTo>
                    <a:cubicBezTo>
                      <a:pt x="480" y="6705"/>
                      <a:pt x="1" y="9304"/>
                      <a:pt x="2411" y="7539"/>
                    </a:cubicBezTo>
                    <a:lnTo>
                      <a:pt x="2411" y="7539"/>
                    </a:lnTo>
                    <a:cubicBezTo>
                      <a:pt x="4822" y="5769"/>
                      <a:pt x="6270" y="8416"/>
                      <a:pt x="4811" y="10693"/>
                    </a:cubicBezTo>
                    <a:lnTo>
                      <a:pt x="4811" y="10693"/>
                    </a:lnTo>
                    <a:cubicBezTo>
                      <a:pt x="6280" y="9315"/>
                      <a:pt x="6657" y="0"/>
                      <a:pt x="6657" y="0"/>
                    </a:cubicBezTo>
                    <a:lnTo>
                      <a:pt x="6657" y="0"/>
                    </a:lnTo>
                    <a:cubicBezTo>
                      <a:pt x="6657" y="0"/>
                      <a:pt x="2089" y="1378"/>
                      <a:pt x="480" y="6705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52"/>
              <p:cNvSpPr/>
              <p:nvPr/>
            </p:nvSpPr>
            <p:spPr>
              <a:xfrm rot="219015">
                <a:off x="7451695" y="-728820"/>
                <a:ext cx="2349547" cy="447276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26185" extrusionOk="0">
                    <a:moveTo>
                      <a:pt x="5500" y="6264"/>
                    </a:moveTo>
                    <a:cubicBezTo>
                      <a:pt x="2767" y="10310"/>
                      <a:pt x="1007" y="22654"/>
                      <a:pt x="146" y="25743"/>
                    </a:cubicBezTo>
                    <a:lnTo>
                      <a:pt x="146" y="25743"/>
                    </a:lnTo>
                    <a:cubicBezTo>
                      <a:pt x="1448" y="22579"/>
                      <a:pt x="8341" y="21180"/>
                      <a:pt x="11183" y="22676"/>
                    </a:cubicBezTo>
                    <a:lnTo>
                      <a:pt x="11183" y="22676"/>
                    </a:lnTo>
                    <a:cubicBezTo>
                      <a:pt x="10117" y="16687"/>
                      <a:pt x="13755" y="0"/>
                      <a:pt x="13755" y="0"/>
                    </a:cubicBezTo>
                    <a:lnTo>
                      <a:pt x="13755" y="0"/>
                    </a:lnTo>
                    <a:cubicBezTo>
                      <a:pt x="13755" y="0"/>
                      <a:pt x="8395" y="1980"/>
                      <a:pt x="5500" y="6264"/>
                    </a:cubicBezTo>
                    <a:close/>
                    <a:moveTo>
                      <a:pt x="1" y="26184"/>
                    </a:moveTo>
                    <a:cubicBezTo>
                      <a:pt x="44" y="26071"/>
                      <a:pt x="92" y="25926"/>
                      <a:pt x="146" y="25743"/>
                    </a:cubicBezTo>
                    <a:lnTo>
                      <a:pt x="146" y="25743"/>
                    </a:lnTo>
                    <a:cubicBezTo>
                      <a:pt x="81" y="25888"/>
                      <a:pt x="38" y="26034"/>
                      <a:pt x="1" y="2618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0000">
                    <a:schemeClr val="lt1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52"/>
              <p:cNvSpPr/>
              <p:nvPr/>
            </p:nvSpPr>
            <p:spPr>
              <a:xfrm rot="219015">
                <a:off x="7818562" y="-717128"/>
                <a:ext cx="2029612" cy="2988221"/>
              </a:xfrm>
              <a:custGeom>
                <a:avLst/>
                <a:gdLst/>
                <a:ahLst/>
                <a:cxnLst/>
                <a:rect l="l" t="t" r="r" b="b"/>
                <a:pathLst>
                  <a:path w="11882" h="17494" extrusionOk="0">
                    <a:moveTo>
                      <a:pt x="3482" y="6264"/>
                    </a:moveTo>
                    <a:cubicBezTo>
                      <a:pt x="2260" y="8066"/>
                      <a:pt x="1222" y="11107"/>
                      <a:pt x="0" y="17494"/>
                    </a:cubicBezTo>
                    <a:lnTo>
                      <a:pt x="0" y="17494"/>
                    </a:lnTo>
                    <a:cubicBezTo>
                      <a:pt x="2050" y="11898"/>
                      <a:pt x="7082" y="10359"/>
                      <a:pt x="9794" y="10725"/>
                    </a:cubicBezTo>
                    <a:lnTo>
                      <a:pt x="9794" y="10725"/>
                    </a:lnTo>
                    <a:cubicBezTo>
                      <a:pt x="10579" y="5257"/>
                      <a:pt x="11882" y="0"/>
                      <a:pt x="11882" y="0"/>
                    </a:cubicBezTo>
                    <a:lnTo>
                      <a:pt x="11882" y="0"/>
                    </a:lnTo>
                    <a:cubicBezTo>
                      <a:pt x="11882" y="0"/>
                      <a:pt x="6371" y="1980"/>
                      <a:pt x="3482" y="6264"/>
                    </a:cubicBezTo>
                  </a:path>
                </a:pathLst>
              </a:custGeom>
              <a:gradFill>
                <a:gsLst>
                  <a:gs pos="0">
                    <a:schemeClr val="accent4"/>
                  </a:gs>
                  <a:gs pos="50000">
                    <a:schemeClr val="accent3"/>
                  </a:gs>
                  <a:gs pos="100000">
                    <a:schemeClr val="accent4"/>
                  </a:gs>
                </a:gsLst>
                <a:lin ang="10800025" scaled="0"/>
              </a:gradFill>
              <a:ln>
                <a:noFill/>
              </a:ln>
              <a:effectLst>
                <a:outerShdw blurRad="285750" dist="114300" dir="3600000" algn="bl" rotWithShape="0">
                  <a:schemeClr val="accent1">
                    <a:alpha val="24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0" name="Google Shape;1200;p52"/>
          <p:cNvSpPr txBox="1">
            <a:spLocks noGrp="1"/>
          </p:cNvSpPr>
          <p:nvPr>
            <p:ph type="ctrTitle"/>
          </p:nvPr>
        </p:nvSpPr>
        <p:spPr>
          <a:xfrm flipH="1">
            <a:off x="4221525" y="368632"/>
            <a:ext cx="3944100" cy="103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i="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LEMBAGA </a:t>
            </a:r>
            <a:br>
              <a:rPr lang="en" sz="2000" i="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/>
              <a:t>Legislatif</a:t>
            </a:r>
            <a:endParaRPr/>
          </a:p>
        </p:txBody>
      </p:sp>
      <p:sp>
        <p:nvSpPr>
          <p:cNvPr id="1201" name="Google Shape;1201;p52"/>
          <p:cNvSpPr txBox="1">
            <a:spLocks noGrp="1"/>
          </p:cNvSpPr>
          <p:nvPr>
            <p:ph type="subTitle" idx="1"/>
          </p:nvPr>
        </p:nvSpPr>
        <p:spPr>
          <a:xfrm>
            <a:off x="4221600" y="1408737"/>
            <a:ext cx="3944100" cy="30800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Lembaga legislatif adalah lembaga atau dewan yang memiliki tugas dan wewenang untuk membuat atau merumuskan UUD yang ada di sebuah negara. 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/>
              <a:t>Lembaga legislatif dijalankan oleh DPD, DPR, dan MPR</a:t>
            </a:r>
          </a:p>
        </p:txBody>
      </p:sp>
      <p:grpSp>
        <p:nvGrpSpPr>
          <p:cNvPr id="1202" name="Google Shape;1202;p52"/>
          <p:cNvGrpSpPr/>
          <p:nvPr/>
        </p:nvGrpSpPr>
        <p:grpSpPr>
          <a:xfrm>
            <a:off x="3967338" y="733900"/>
            <a:ext cx="378850" cy="527892"/>
            <a:chOff x="5203738" y="752725"/>
            <a:chExt cx="378850" cy="527892"/>
          </a:xfrm>
        </p:grpSpPr>
        <p:sp>
          <p:nvSpPr>
            <p:cNvPr id="1203" name="Google Shape;1203;p52"/>
            <p:cNvSpPr/>
            <p:nvPr/>
          </p:nvSpPr>
          <p:spPr>
            <a:xfrm>
              <a:off x="5203738" y="107534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5494435" y="75272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" name="Google Shape;1209;p52"/>
          <p:cNvGrpSpPr/>
          <p:nvPr/>
        </p:nvGrpSpPr>
        <p:grpSpPr>
          <a:xfrm>
            <a:off x="7895587" y="3785325"/>
            <a:ext cx="328509" cy="307709"/>
            <a:chOff x="416687" y="445025"/>
            <a:chExt cx="328509" cy="307709"/>
          </a:xfrm>
        </p:grpSpPr>
        <p:sp>
          <p:nvSpPr>
            <p:cNvPr id="1210" name="Google Shape;1210;p52"/>
            <p:cNvSpPr/>
            <p:nvPr/>
          </p:nvSpPr>
          <p:spPr>
            <a:xfrm>
              <a:off x="656425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416687" y="6639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2" name="Google Shape;1212;p52"/>
          <p:cNvSpPr/>
          <p:nvPr/>
        </p:nvSpPr>
        <p:spPr>
          <a:xfrm>
            <a:off x="8165626" y="4461990"/>
            <a:ext cx="204658" cy="205277"/>
          </a:xfrm>
          <a:custGeom>
            <a:avLst/>
            <a:gdLst/>
            <a:ahLst/>
            <a:cxnLst/>
            <a:rect l="l" t="t" r="r" b="b"/>
            <a:pathLst>
              <a:path w="1653" h="1658" extrusionOk="0">
                <a:moveTo>
                  <a:pt x="985" y="673"/>
                </a:moveTo>
                <a:lnTo>
                  <a:pt x="1652" y="829"/>
                </a:lnTo>
                <a:lnTo>
                  <a:pt x="985" y="985"/>
                </a:lnTo>
                <a:lnTo>
                  <a:pt x="824" y="1658"/>
                </a:lnTo>
                <a:lnTo>
                  <a:pt x="668" y="985"/>
                </a:lnTo>
                <a:lnTo>
                  <a:pt x="0" y="829"/>
                </a:lnTo>
                <a:lnTo>
                  <a:pt x="668" y="673"/>
                </a:lnTo>
                <a:lnTo>
                  <a:pt x="8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3" name="Google Shape;1213;p52"/>
          <p:cNvGrpSpPr/>
          <p:nvPr/>
        </p:nvGrpSpPr>
        <p:grpSpPr>
          <a:xfrm flipH="1">
            <a:off x="7160188" y="445025"/>
            <a:ext cx="1493827" cy="684242"/>
            <a:chOff x="857238" y="445025"/>
            <a:chExt cx="1493827" cy="684242"/>
          </a:xfrm>
        </p:grpSpPr>
        <p:sp>
          <p:nvSpPr>
            <p:cNvPr id="1214" name="Google Shape;1214;p52"/>
            <p:cNvSpPr/>
            <p:nvPr/>
          </p:nvSpPr>
          <p:spPr>
            <a:xfrm>
              <a:off x="1370862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203510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>
              <a:off x="857238" y="923990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914;p41">
            <a:extLst>
              <a:ext uri="{FF2B5EF4-FFF2-40B4-BE49-F238E27FC236}">
                <a16:creationId xmlns:a16="http://schemas.microsoft.com/office/drawing/2014/main" id="{CB8D12E4-7033-C4D8-2B0B-3338C43B1284}"/>
              </a:ext>
            </a:extLst>
          </p:cNvPr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3" name="Google Shape;915;p41">
              <a:extLst>
                <a:ext uri="{FF2B5EF4-FFF2-40B4-BE49-F238E27FC236}">
                  <a16:creationId xmlns:a16="http://schemas.microsoft.com/office/drawing/2014/main" id="{AE9F33C5-58DB-706E-E90E-AE1D617AA8EC}"/>
                </a:ext>
              </a:extLst>
            </p:cNvPr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916;p41">
              <a:extLst>
                <a:ext uri="{FF2B5EF4-FFF2-40B4-BE49-F238E27FC236}">
                  <a16:creationId xmlns:a16="http://schemas.microsoft.com/office/drawing/2014/main" id="{F65981E9-380F-B4F7-06C2-6AB0598EC61D}"/>
                </a:ext>
              </a:extLst>
            </p:cNvPr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2" descr="Book Icons – Download for Free in PNG and SVG">
            <a:hlinkClick r:id="rId5" action="ppaction://hlinksldjump"/>
            <a:extLst>
              <a:ext uri="{FF2B5EF4-FFF2-40B4-BE49-F238E27FC236}">
                <a16:creationId xmlns:a16="http://schemas.microsoft.com/office/drawing/2014/main" id="{D93E820D-DD47-A2AB-295C-4BD009A128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DB3AB07-5FEE-6A03-998E-F393016F5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41"/>
          <p:cNvSpPr txBox="1">
            <a:spLocks noGrp="1"/>
          </p:cNvSpPr>
          <p:nvPr>
            <p:ph type="subTitle" idx="1"/>
          </p:nvPr>
        </p:nvSpPr>
        <p:spPr>
          <a:xfrm>
            <a:off x="4376839" y="3233218"/>
            <a:ext cx="3049500" cy="6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d-ID"/>
              <a:t>Mengenal lembaga </a:t>
            </a:r>
            <a:r>
              <a:rPr lang="en-US"/>
              <a:t>eksekutif</a:t>
            </a:r>
            <a:r>
              <a:rPr lang="id-ID"/>
              <a:t> di Indonesia</a:t>
            </a:r>
          </a:p>
        </p:txBody>
      </p:sp>
      <p:sp>
        <p:nvSpPr>
          <p:cNvPr id="901" name="Google Shape;901;p41"/>
          <p:cNvSpPr txBox="1">
            <a:spLocks noGrp="1"/>
          </p:cNvSpPr>
          <p:nvPr>
            <p:ph type="subTitle" idx="2"/>
          </p:nvPr>
        </p:nvSpPr>
        <p:spPr>
          <a:xfrm>
            <a:off x="3380389" y="1159938"/>
            <a:ext cx="5042400" cy="22531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Lembaga Eksekutif</a:t>
            </a:r>
            <a:endParaRPr/>
          </a:p>
        </p:txBody>
      </p:sp>
      <p:sp>
        <p:nvSpPr>
          <p:cNvPr id="902" name="Google Shape;902;p41"/>
          <p:cNvSpPr txBox="1">
            <a:spLocks noGrp="1"/>
          </p:cNvSpPr>
          <p:nvPr>
            <p:ph type="title"/>
          </p:nvPr>
        </p:nvSpPr>
        <p:spPr>
          <a:xfrm>
            <a:off x="4510198" y="593133"/>
            <a:ext cx="28167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903" name="Google Shape;903;p41"/>
          <p:cNvGrpSpPr/>
          <p:nvPr/>
        </p:nvGrpSpPr>
        <p:grpSpPr>
          <a:xfrm>
            <a:off x="1588925" y="445025"/>
            <a:ext cx="2673986" cy="1677844"/>
            <a:chOff x="1588925" y="445025"/>
            <a:chExt cx="2673986" cy="1677844"/>
          </a:xfrm>
        </p:grpSpPr>
        <p:sp>
          <p:nvSpPr>
            <p:cNvPr id="904" name="Google Shape;904;p41"/>
            <p:cNvSpPr/>
            <p:nvPr/>
          </p:nvSpPr>
          <p:spPr>
            <a:xfrm flipH="1">
              <a:off x="4058253" y="1228728"/>
              <a:ext cx="204658" cy="205277"/>
            </a:xfrm>
            <a:custGeom>
              <a:avLst/>
              <a:gdLst/>
              <a:ahLst/>
              <a:cxnLst/>
              <a:rect l="l" t="t" r="r" b="b"/>
              <a:pathLst>
                <a:path w="1653" h="1658" extrusionOk="0">
                  <a:moveTo>
                    <a:pt x="985" y="673"/>
                  </a:moveTo>
                  <a:lnTo>
                    <a:pt x="1652" y="829"/>
                  </a:lnTo>
                  <a:lnTo>
                    <a:pt x="985" y="985"/>
                  </a:lnTo>
                  <a:lnTo>
                    <a:pt x="824" y="1658"/>
                  </a:lnTo>
                  <a:lnTo>
                    <a:pt x="668" y="985"/>
                  </a:lnTo>
                  <a:lnTo>
                    <a:pt x="0" y="829"/>
                  </a:lnTo>
                  <a:lnTo>
                    <a:pt x="668" y="673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1"/>
            <p:cNvSpPr/>
            <p:nvPr/>
          </p:nvSpPr>
          <p:spPr>
            <a:xfrm flipH="1">
              <a:off x="2677524" y="786875"/>
              <a:ext cx="88153" cy="88772"/>
            </a:xfrm>
            <a:custGeom>
              <a:avLst/>
              <a:gdLst/>
              <a:ahLst/>
              <a:cxnLst/>
              <a:rect l="l" t="t" r="r" b="b"/>
              <a:pathLst>
                <a:path w="712" h="717" extrusionOk="0">
                  <a:moveTo>
                    <a:pt x="421" y="291"/>
                  </a:moveTo>
                  <a:lnTo>
                    <a:pt x="711" y="356"/>
                  </a:lnTo>
                  <a:lnTo>
                    <a:pt x="421" y="426"/>
                  </a:lnTo>
                  <a:lnTo>
                    <a:pt x="356" y="716"/>
                  </a:lnTo>
                  <a:lnTo>
                    <a:pt x="286" y="426"/>
                  </a:lnTo>
                  <a:lnTo>
                    <a:pt x="1" y="356"/>
                  </a:lnTo>
                  <a:lnTo>
                    <a:pt x="28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1"/>
            <p:cNvSpPr/>
            <p:nvPr/>
          </p:nvSpPr>
          <p:spPr>
            <a:xfrm flipH="1">
              <a:off x="2091075" y="1630228"/>
              <a:ext cx="90512" cy="91149"/>
            </a:xfrm>
            <a:custGeom>
              <a:avLst/>
              <a:gdLst/>
              <a:ahLst/>
              <a:cxnLst/>
              <a:rect l="l" t="t" r="r" b="b"/>
              <a:pathLst>
                <a:path w="711" h="716" extrusionOk="0">
                  <a:moveTo>
                    <a:pt x="425" y="291"/>
                  </a:moveTo>
                  <a:lnTo>
                    <a:pt x="711" y="361"/>
                  </a:lnTo>
                  <a:lnTo>
                    <a:pt x="425" y="425"/>
                  </a:lnTo>
                  <a:lnTo>
                    <a:pt x="355" y="716"/>
                  </a:lnTo>
                  <a:lnTo>
                    <a:pt x="286" y="425"/>
                  </a:lnTo>
                  <a:lnTo>
                    <a:pt x="0" y="361"/>
                  </a:lnTo>
                  <a:lnTo>
                    <a:pt x="286" y="291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1"/>
            <p:cNvSpPr/>
            <p:nvPr/>
          </p:nvSpPr>
          <p:spPr>
            <a:xfrm flipH="1">
              <a:off x="1588925" y="445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518" y="1034"/>
                  </a:moveTo>
                  <a:lnTo>
                    <a:pt x="2551" y="1276"/>
                  </a:lnTo>
                  <a:lnTo>
                    <a:pt x="1518" y="1518"/>
                  </a:lnTo>
                  <a:lnTo>
                    <a:pt x="1276" y="2551"/>
                  </a:lnTo>
                  <a:lnTo>
                    <a:pt x="1034" y="1518"/>
                  </a:lnTo>
                  <a:lnTo>
                    <a:pt x="1" y="1276"/>
                  </a:lnTo>
                  <a:lnTo>
                    <a:pt x="1034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1"/>
            <p:cNvSpPr/>
            <p:nvPr/>
          </p:nvSpPr>
          <p:spPr>
            <a:xfrm flipH="1">
              <a:off x="3175484" y="1713058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970" y="1341"/>
                  </a:moveTo>
                  <a:lnTo>
                    <a:pt x="3310" y="1653"/>
                  </a:lnTo>
                  <a:lnTo>
                    <a:pt x="1970" y="1970"/>
                  </a:lnTo>
                  <a:lnTo>
                    <a:pt x="1658" y="3310"/>
                  </a:lnTo>
                  <a:lnTo>
                    <a:pt x="1340" y="1970"/>
                  </a:lnTo>
                  <a:lnTo>
                    <a:pt x="0" y="1653"/>
                  </a:lnTo>
                  <a:lnTo>
                    <a:pt x="1340" y="1341"/>
                  </a:lnTo>
                  <a:lnTo>
                    <a:pt x="16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41"/>
          <p:cNvGrpSpPr/>
          <p:nvPr/>
        </p:nvGrpSpPr>
        <p:grpSpPr>
          <a:xfrm>
            <a:off x="7066022" y="445025"/>
            <a:ext cx="1596404" cy="1156631"/>
            <a:chOff x="7066022" y="445025"/>
            <a:chExt cx="1596404" cy="1156631"/>
          </a:xfrm>
        </p:grpSpPr>
        <p:sp>
          <p:nvSpPr>
            <p:cNvPr id="910" name="Google Shape;910;p41"/>
            <p:cNvSpPr/>
            <p:nvPr/>
          </p:nvSpPr>
          <p:spPr>
            <a:xfrm flipH="1">
              <a:off x="7957453" y="445025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1"/>
            <p:cNvSpPr/>
            <p:nvPr/>
          </p:nvSpPr>
          <p:spPr>
            <a:xfrm flipH="1">
              <a:off x="7066022" y="471025"/>
              <a:ext cx="315963" cy="315839"/>
            </a:xfrm>
            <a:custGeom>
              <a:avLst/>
              <a:gdLst/>
              <a:ahLst/>
              <a:cxnLst/>
              <a:rect l="l" t="t" r="r" b="b"/>
              <a:pathLst>
                <a:path w="2552" h="2551" extrusionOk="0">
                  <a:moveTo>
                    <a:pt x="1034" y="1034"/>
                  </a:moveTo>
                  <a:lnTo>
                    <a:pt x="0" y="1276"/>
                  </a:lnTo>
                  <a:lnTo>
                    <a:pt x="1034" y="1518"/>
                  </a:lnTo>
                  <a:lnTo>
                    <a:pt x="1276" y="2551"/>
                  </a:lnTo>
                  <a:lnTo>
                    <a:pt x="1518" y="1518"/>
                  </a:lnTo>
                  <a:lnTo>
                    <a:pt x="2551" y="1276"/>
                  </a:lnTo>
                  <a:lnTo>
                    <a:pt x="1518" y="1034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1"/>
            <p:cNvSpPr/>
            <p:nvPr/>
          </p:nvSpPr>
          <p:spPr>
            <a:xfrm flipH="1">
              <a:off x="8252615" y="1191845"/>
              <a:ext cx="409811" cy="409811"/>
            </a:xfrm>
            <a:custGeom>
              <a:avLst/>
              <a:gdLst/>
              <a:ahLst/>
              <a:cxnLst/>
              <a:rect l="l" t="t" r="r" b="b"/>
              <a:pathLst>
                <a:path w="3310" h="3310" extrusionOk="0">
                  <a:moveTo>
                    <a:pt x="1340" y="1341"/>
                  </a:moveTo>
                  <a:lnTo>
                    <a:pt x="0" y="1653"/>
                  </a:lnTo>
                  <a:lnTo>
                    <a:pt x="1340" y="1970"/>
                  </a:lnTo>
                  <a:lnTo>
                    <a:pt x="1657" y="3310"/>
                  </a:lnTo>
                  <a:lnTo>
                    <a:pt x="1969" y="1970"/>
                  </a:lnTo>
                  <a:lnTo>
                    <a:pt x="3309" y="1653"/>
                  </a:lnTo>
                  <a:lnTo>
                    <a:pt x="1969" y="1341"/>
                  </a:lnTo>
                  <a:lnTo>
                    <a:pt x="16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1"/>
            <p:cNvSpPr/>
            <p:nvPr/>
          </p:nvSpPr>
          <p:spPr>
            <a:xfrm flipH="1">
              <a:off x="7449453" y="135236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291" y="291"/>
                  </a:moveTo>
                  <a:lnTo>
                    <a:pt x="1" y="356"/>
                  </a:lnTo>
                  <a:lnTo>
                    <a:pt x="291" y="426"/>
                  </a:lnTo>
                  <a:lnTo>
                    <a:pt x="356" y="716"/>
                  </a:lnTo>
                  <a:lnTo>
                    <a:pt x="426" y="426"/>
                  </a:lnTo>
                  <a:lnTo>
                    <a:pt x="716" y="356"/>
                  </a:lnTo>
                  <a:lnTo>
                    <a:pt x="426" y="291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41"/>
          <p:cNvGrpSpPr/>
          <p:nvPr/>
        </p:nvGrpSpPr>
        <p:grpSpPr>
          <a:xfrm>
            <a:off x="7326898" y="4231792"/>
            <a:ext cx="632409" cy="500045"/>
            <a:chOff x="7326898" y="4231792"/>
            <a:chExt cx="632409" cy="500045"/>
          </a:xfrm>
        </p:grpSpPr>
        <p:sp>
          <p:nvSpPr>
            <p:cNvPr id="915" name="Google Shape;915;p41"/>
            <p:cNvSpPr/>
            <p:nvPr/>
          </p:nvSpPr>
          <p:spPr>
            <a:xfrm flipH="1">
              <a:off x="7326898" y="4467255"/>
              <a:ext cx="265325" cy="264582"/>
            </a:xfrm>
            <a:custGeom>
              <a:avLst/>
              <a:gdLst/>
              <a:ahLst/>
              <a:cxnLst/>
              <a:rect l="l" t="t" r="r" b="b"/>
              <a:pathLst>
                <a:path w="2143" h="2137" extrusionOk="0">
                  <a:moveTo>
                    <a:pt x="1276" y="867"/>
                  </a:moveTo>
                  <a:lnTo>
                    <a:pt x="2142" y="1071"/>
                  </a:lnTo>
                  <a:lnTo>
                    <a:pt x="1276" y="1270"/>
                  </a:lnTo>
                  <a:lnTo>
                    <a:pt x="1071" y="2136"/>
                  </a:lnTo>
                  <a:lnTo>
                    <a:pt x="867" y="1270"/>
                  </a:lnTo>
                  <a:lnTo>
                    <a:pt x="1" y="1071"/>
                  </a:lnTo>
                  <a:lnTo>
                    <a:pt x="867" y="867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1"/>
            <p:cNvSpPr/>
            <p:nvPr/>
          </p:nvSpPr>
          <p:spPr>
            <a:xfrm flipH="1">
              <a:off x="7870535" y="4231792"/>
              <a:ext cx="88772" cy="88772"/>
            </a:xfrm>
            <a:custGeom>
              <a:avLst/>
              <a:gdLst/>
              <a:ahLst/>
              <a:cxnLst/>
              <a:rect l="l" t="t" r="r" b="b"/>
              <a:pathLst>
                <a:path w="717" h="717" extrusionOk="0">
                  <a:moveTo>
                    <a:pt x="426" y="291"/>
                  </a:moveTo>
                  <a:lnTo>
                    <a:pt x="717" y="361"/>
                  </a:lnTo>
                  <a:lnTo>
                    <a:pt x="426" y="426"/>
                  </a:lnTo>
                  <a:lnTo>
                    <a:pt x="361" y="716"/>
                  </a:lnTo>
                  <a:lnTo>
                    <a:pt x="291" y="426"/>
                  </a:lnTo>
                  <a:lnTo>
                    <a:pt x="1" y="361"/>
                  </a:lnTo>
                  <a:lnTo>
                    <a:pt x="291" y="291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41"/>
          <p:cNvSpPr/>
          <p:nvPr/>
        </p:nvSpPr>
        <p:spPr>
          <a:xfrm flipH="1">
            <a:off x="2765674" y="2753137"/>
            <a:ext cx="88153" cy="88772"/>
          </a:xfrm>
          <a:custGeom>
            <a:avLst/>
            <a:gdLst/>
            <a:ahLst/>
            <a:cxnLst/>
            <a:rect l="l" t="t" r="r" b="b"/>
            <a:pathLst>
              <a:path w="712" h="717" extrusionOk="0">
                <a:moveTo>
                  <a:pt x="421" y="291"/>
                </a:moveTo>
                <a:lnTo>
                  <a:pt x="711" y="356"/>
                </a:lnTo>
                <a:lnTo>
                  <a:pt x="421" y="426"/>
                </a:lnTo>
                <a:lnTo>
                  <a:pt x="356" y="716"/>
                </a:lnTo>
                <a:lnTo>
                  <a:pt x="286" y="426"/>
                </a:lnTo>
                <a:lnTo>
                  <a:pt x="1" y="356"/>
                </a:lnTo>
                <a:lnTo>
                  <a:pt x="286" y="291"/>
                </a:lnTo>
                <a:lnTo>
                  <a:pt x="3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2" descr="Book Icons – Download for Free in PNG and SVG">
            <a:hlinkClick r:id="rId4" action="ppaction://hlinksldjump"/>
            <a:extLst>
              <a:ext uri="{FF2B5EF4-FFF2-40B4-BE49-F238E27FC236}">
                <a16:creationId xmlns:a16="http://schemas.microsoft.com/office/drawing/2014/main" id="{1FF9BCF8-7774-36B1-607B-ABBF881B7B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25" t="23019" r="19592" b="28517"/>
          <a:stretch/>
        </p:blipFill>
        <p:spPr bwMode="auto">
          <a:xfrm>
            <a:off x="440686" y="4368800"/>
            <a:ext cx="574892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Vektor Stok Arrow Next Icon Element Arrow Mobile (Tanpa Royalti) 1328251886  | Shutterstock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1E8A7C69-E555-BC78-E785-F65DBBC9D3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1" t="17837" r="13760" b="23597"/>
          <a:stretch/>
        </p:blipFill>
        <p:spPr bwMode="auto">
          <a:xfrm>
            <a:off x="8085235" y="4368800"/>
            <a:ext cx="618079" cy="574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52554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20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10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20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10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COURSE_TITLE" val="C:sersierrneDrive - uny.ac.idistory Subject for High School_ Indonesian Independence Day by Slidesgo"/>
  <p:tag name="ISPRING_CURRENT_PLAYER_ID" val="universal"/>
  <p:tag name="ISPRING_FIRST_PUBLISH" val="1"/>
  <p:tag name="ISPRING_PLAYERS_CUSTOMIZATION_2" val="UEsDBBQAAgAIADZZplI2YVgCRwMAAOEJAAAUAAAAdW5pdmVyc2FsL3BsYXllci54bWytVl1P2zAUfS4S/yHyO3FLxwYoATEktIcxIXVse6vc5DbxmtiZ7RC6X78b5zukbEir1Cq5vuf4fhxf17t+ThPnCZTmUvhk4c6JAyKQIReRTx6/3p2ck+ur4yMvS9gelMNDn+SClwCWECcEHSieGQQ/MBP7pGdwkZk4meJScbP3yXKO3O1Oyzk5Ppqhi9A+iY3JLiktisLlGhEi0jLJSxLtBjKlmQINwoCiVRjEabCX5u9o/KZSULPPQPeQmXn7xjVJy/Gs+YCkWLpSRfR0Pl/QH/efV0EMKTvhQhsmAiAOVnJmS7lhwe5ehnkCurTNvCrIFRhTBmFtM89c8sW5cLQKfFI5rFPQmkWg3UREhLZ+DWdDUGEa65qJcC3YE49Ymdta1162RR2JjqUyQW5q9A72G8lUuG7tPX+PTkTsbROm45pPD3Kx/DteJ2P91uX7ZCw2o3yTcB3jUh/SWaeToMNdvdTW2Mr2sZHtXclEHAW/cq4gtK/f2hMwX5Bqw1bmNk5XFwEu4NMdC4xU+1uEoXRr2bitUtxKKa4FtRxuu/uqoyBNtltgJlfQlGrmPfEQ5BemlO3XlVE5eHRkrLF0CPZolXLdpK4hXmzS5OwfelP6jVrzU7/WGQv4H435hERtTbgI4fmOo4+BFGtqAItd2lyTJW65ZxeTzjdp7zANTN1JwKZgIo5hKgI8+yEzjHZ2eggKiml0CXI1wvYWDoJjHsUJfs0kw3j1IE3K1G6SobdwEJzIYDcBbc0HgRslC8xQ51mGA+Bl8V6utx2h45aMdNmK0aMT49ALcm1kyn9bpQ/mpLm0kn7l9B4fOYc+Degm4y3kw/w1xGgSDOJq5sL2NQKcC08citWA56S2uhkO8YlZXz6NBnxpeihnTDOdS8M6qyzjOQ4mzyqv5hzn2cgnhC3LE3PbT2h4eVjoKOHpe2OK6zueVVms+G9wCh6Wfw0WSyy1E0Opd5+8P1/2GFCLOBkH21vToR23UjR1cF1q36pf247mhqq1UsnskKS8uhcVppoHH1GOkZK5CEcCsA2r6XWC8/hGAXMS2GJGi1M8HjLzyTt8qHO+OLvoUv6wuGiwNq6HauMqljdcR3XAnfxofZDaRLx6ruHjH1BLAwQUAAIACAAyfo1VyqMDbmwGAAAoGQAAHQAAAHVuaXZlcnNhbC9jb21tb25fbWVzc2FnZXMubG5nrVnbbuM2EH0vsP9AGAjQAtvsboFdFEXiBS0zthBZ1Ep0vGlRCIxF20Qk0dXFifvUr+mH9Us6pGTH3gskOQGSIJIxZ4bDM2eG9MXHxyRGG5HlUqWXvXfnb3tIpHMVyXR52Zuyq59/7aG84GnEY5WKy16qeuhj/9UPFzFPlyVfCvj/1Q8IXSQiz+Ex7+unp2cko8ueNwixZZEgsAcOCbFv49DBA+KEA2xdh4yGAzKy3V5/pFABPyuB7sRSpikEgdTCvMhjGYmLNzVqNyeUMToJPewSp9cfqKJQCRrw7DQ0F9/YI8xs6oaDKQC7Qa/v8o1c8gJSiO5KgE/z07ADwpjtjgARz+dgIO9kLIstCkRRQC5ORXXsIen1g9MzyKi3Sx9T6665mw5tCmnz/SprBhJWWEZSoZRnmUlcB0DPwbfEDwOLAKiGpiwMpp5HfUaGEKFmi0zKuNoQmaNUFSgv12uVFSJCMjWE4kcZTlSn3ATXthuCe7O++rXt2Ow2nFCda1ZmKQLnL+bEpf4EO0foi8ULwHs+CYjLIJ3emDLa63uZyEVaiAytV6pQXfA0zUI3pFehRacuqxmHzj5NSWB23p1OBsQ/0yV9xiiD9ew+Cs46OLoBP98g1A04O41QMwwJmGD/usqJ5RN4MQxnNhv3+lYmuKbNgyxWSAbrTIuS2PC4rPhVa2eTu53SYc+rdWMX94DP75usLTqB+rsNHToCsbRHEJZK1jzdIkct1Y+/fPjw+O79h586wQRAKOcYCBmk929bALnMp04lCqFLPsNu67/d7OiUObYLhK7/6WYN1L0BvsLfRrup7wPJa4bagVEMnQuHGMW4VSVa8Y3QzWcjxYPRBygCmdV9R38wV/AiLRsrbEgnGEgEdcV829IEhUJQWbZ9XclOWaxUBu5yFMmc38VALe1Ts0p/vq7qr+KW0lIFAhaphMv0vNn1zHUoHhqSTYDdeKTVYr8oQDqCN5Te6LJ5DS4e0ljxCC0yAYA0QHy9juW8FtGa917Mt41R+HgGTQzITp0A9Gu4e9PrkzRCw4zrxXZE8XFAfADIeC6yE2xDw3VjjnAcd0MY26OxA79MhzCWy1UMv0XXODwCTPBEo1LUcoyDYEb9oU6aVmOO1jzPH1QWHbH0cD+bgG3XolAIFjsA181yDwz8kDD7ZZmYF81gECU2/K7rCpYKBAyZEQNdUkmZF1A2yToWhTDRSr0UPq8GJbFQUF+xgNnJcB+8m2JrpLmDp641DgdsL6EOL9P5qqUdFOc36+OwGkqgySHnG2Oq0WDW/AzqAmJIu1jQa9DA6y4WtwSGRPjTZHMwrYLu7URpJ3pzrjUm3taDhGbTRqoyhzc6JSBNZkfy825uAgJ93WU2dr6jrRXqbhJbyo2AOLJIZI2OQO4tMtRF9Wlq/x5eYdsxnfpL6vGtmfp4tOHpXB8n5lzv6RY+i2RkPtO0N/7/KuXfiBe11J/VXcIdks9nXeM5aizfqQheFCJZF02udcLq8E+JQpf4d0Nos/TT/O+H8hfZmYMx/tn7c3Rc6LJHjUE8M1Ptd+ulI6knfwIDi26OMGPE7a3G2u3AprojNp87nuxs9+romGGnC9Xe2qU1gKvQqRjBGHJsIg9g1EmgC7W3NWePw/DNqaO9/YwMAptB15mJu1wWjZ5NPbfur6acT2+sBzPrUbNhNnPI0S0HQMYygfijFpjTCdlloGoRRyuZqTKOTPnH8t60CchtmYivp+FFphLzNub5jv5Vm/r4nCiqxfmVU6/DPLWv4Nb7c1DAp+9SQLAPY4yFXUvPPpau9rilEZSPToXDgt3oBHWU8GK+gna8UGUatQSqjmBDcoUBrF5zIHjWPIXVAF+EUb1F9dvfOoHoiQ5ElOzB/nBVIfI/O4PoZewxqsuLQjwWzUDTgWFRENKrK5jkFosmC4YHxyGbhzZW9VF5Z9fy5MxsYP+LHEl51RQTlcCr82a/TF/YGbJgxrA1nkD9BabcVJnB0NkFYUc3i059ONLVlWsBEAwQTBaxQOSR63rrgqovfkCZzSGt15/w7B5knSkVd4rNbKAup6Lbmp7uQMoilmmnyJ/XVPWCme2FeDg0F0KQSTjv31czRAQHznl9MxSrZWswa4xd6Bpf4IlIFl0BfUL2Fz76UsNcIDiK628m/vvn3yb76pKw1mSQver5SfQ2X/ft/VNuvtO4eHPwFcf/UEsDBBQAAgAIADJ+jVUVHmAbowAAAH8BAAAuAAAAdW5pdmVyc2FsL3BsYXliYWNrX2FuZF9uYXZpZ2F0aW9uX3NldHRpbmdzLnhtbHWQQQqDMBBF957CGwhdh0DXpUWoFxhxlECSCZlR8PZNRG1p02Xe+z/DjGIUMX5iXdW1glnoKRBFS5xRNe93tgwLXr1xIIZ8woK850omNyxRaCMyetmUHsFyyv/wY3hrYT0/4iNeMOVCZxzqS6mwmVzysJhpY90aUI8R04AvmHPoobd4w7UniMPjDOwb/9W5mzabHd5pQB0iuSCq+UBVutdx9BdQSwMEFAACAAgAMn6NVVmeMImVAwAA3hAAACcAAAB1bml2ZXJzYWwvZmxhc2hfcHVibGlzaGluZ19zZXR0aW5ncy54bWztWM1yGkcQvvMUU5vy0axky7GjWlA5sFQoS0BpN7Z1Ug07Azul+dnMDxif/DR+sDxJenYAQyTbK9skqkoOFGxP99ffdPd075CcvRMcLag2TMlOdNw+ihCVhSJMzjvR7/ng8YsIGYslwVxJ2omkitBZt5VUbsqZKTNqLagaBDDSnFa2E5XWVqdxvFwu28xU2q8q7izgm3ahRFxpaqi0VMcVxyv4squKmmiN0AAAPkLJtVm31UIoCUgXijhOESPAXDK/KcwHHJsyioPaFBc3c62cJD3FlUZ6Pu1EP/XS/nH/6UYnQPWZoNLHxHRB6MX2FBPCPAvMM/aeopKyeQl0n5xEaMmILeufsddP4tsoNXbYOvYoPQUxkHYNL6jFBFscHoM/S99ZsxEEEVlJLFiRwwry++9E/fz6t6tJenk+HL26zsfj83w4CSRqm3gfJ4n3HSVASDld0K2fBFuLixJ4g80Mc0OTeFe0UWM+g7iwbAExoX+jOXOcZ66qlLZdqx2taewKt/Q+A5PMlNzbu39GU8UhtTUpqFIxpWSEBd1JdnbD5AA0jyM0gzjxVScaV1SiDEsoMGYxZ8UWwLipsczWhTVYa7/UDHMEeHACKLrIok8Uws6KEmtDd6ltVoxPa9F9oxwnaKUc4uyGIqsQhNgJ+FVStJt/NNNK1FKoUIsMZ+BxweiSkrM6XmvAzzm6AhfCgSUch4pTGzz84dh7NKUzpQGX4gUcHpAzE/Db9wKusDGfQPGG46PsfNhPr4ejfvr2kd8gJgssi3uCQ01RUdmD4OMVkspu7CAcBXaG1kkhjNRrTfbW/vY0bMsa8vyDsrGHb5hwHP9I+G1AdqAPmPLDeLlP4r/KoLHbEi/qg+4Pbw0NR5xBSgImLBTQkphct8EGgAWWSEm+QriAzmx821gw5QxIQoMI0ObbGQZ7KNP6aQ7tEzxqQnUjyKPjJ09Pnv38/MUvp+34zw8fH3/RaD2zJhx7d2Fo9b44tW7ZDpQWvnrIjv1wlKeXL3v58PUwv7rO07f5PkDN6Xa7TmI/Su6eLH5UPdjBMrlMXzdJzggi0agu0qwR3LiJ1vhVE63LMAknO1OwEQXobPNwUqG3cSYYVMLB6vQfqrXvfosJxXqYWnvIgfveQ/pfjdvDfm0+UOSy9GL46/i8//+Z/bciGJ6218+9+2YS33kh9iuCSSYgrP49ZXuL7j47OYIb7J1LrRag7f8n0W39BVBLAwQUAAIACAAyfo1Vm5H/wGwDAACdDAAAIQAAAHVuaXZlcnNhbC9mbGFzaF9za2luX3NldHRpbmdzLnhtbJVXXU/bMBR951dU3Tsdha1DCpVK20loHUOD8e40t62FY0e2U9Z/v+uPJHab0IwICd97jn0/jq9Fot4oH+xBKir43XA8nF4MBsm6lBK4foG8YETDICUKHrK74fc/q9Vw5CCCCfkMWlO+VcZS2QYUgWmpteCXa8E17nPJhcwJG04/fbc/ycgiz7EEhtWXsyFraI75Mv52v+hF8Wfc3E8W89suwlrkBeGHldiKy5Ss37ZSlDwzoV2br4u2OxQgGeVvZyNiVOkHDXkU0/JqOV6O+1EKCUqBCel2MRvPvp5lMZICq7Of3Hy7mfXkNEd93Jgj2p4qqi1tMp5cT266aAXZQlzk+XJxtbjuxnPcPe7Kh3E5goa/+mzmKP4DyP/aXBRl8T8aKaTYmoIecSbmO8thgmR4/ZCwuDXfWYJJyBx0VpCK0QzbIGTmpPjZfF3grlr6P8MhkZi7LQV7Mk04mh5GISmD6YYwBcmoWjqn2on3X6XG21QDQlMDesIUn0ipYKpl6VGNrcH9hnfKswDkDQ3iVbAyh7kLOADG9gY/n9/bwRLGV9uCACXsvTGIsDE2yEes6wkyMDbIZ9OuX5wdTuDHHsepBHFPfDeD8jtuVH30Aie4rOpVrSqvOWllrrkKjvaGCpOLDKZWVy80B9O1ZGRtLqTRSUwJJ3u6JRofpp8Glx5sMioZHTm81NqFlWiqGbTpbS1KqTAYdL/G0mvxOIp7OdRMr2CjK3RsbJpinotQC3bdQ+p+v7pwbj3Q+JrcDXMi30C+CMHUcOB5eAOx6O5dPmWYeY2vKcgHvhE9OVxoCPe3cXaBhbuDfeFEa7Le5RhSVwZ1SV1n2xuY+GPbOsvLPAW5REFQqBQZ2xxuR7c7hr/6lcI7ZDGhw+mYeofbcUJrwQcGrwAgcr2rroNbOE9eMk0Z7KEaKoHBJtyVWaJQ/m35GnXFmgwsvQTpZ1AjlBAXO1oIrxiXiKdZ6OiheU1SZTOLRko13Zudo3lfjUkj1nBC2rVXUrQx+tsqiL2KyklKLZ41kdpv2qx97mQPM05zO4HQERzf4nEcJkThy2KdVRlO7E0I5tWqN1MVocXTRTFzdjpuo1jP8ZB9wes53UiAcMBa40XwBPyAQyqIzB5rSPQmtLgdG3PEV9POa5z0eaGTUWByzanbgH/jvyXTf1BLAwQUAAIACAAyfo1VGLw3iI0DAABoEAAAJgAAAHVuaXZlcnNhbC9odG1sX3B1Ymxpc2hpbmdfc2V0dGluZ3MueG1s7Vhbk9JIFH7nV3TF8lHiqLvqVGDKhUxJOQPUJF7maapJN6TLvmT7AuKTv8Yf5i/xdBoQHBwzKu5u1T5QpE/3+c7t63MIyck7wdGcasOU7ERH7fsRorJQhMlZJ3qZn957EiFjsSSYK0k7kVQROum2kspNODNlRq2FowYBjDTHle1EpbXVcRwvFos2M5X2u4o7C/imXSgRV5oaKi3VccXxEr7ssqImWiE0AICPUHKl1m21EEoC0rkijlPECHgumQ8K8+dW8CgOpya4eDvTyknSU1xppGeTTnSnl/aP+g/XZwJSnwkqfUpMF4RebI8xIcw7gXnG3lNUUjYrwdsHjyK0YMSW9WPszyfxdZQaO0SOPUpPQQqkXcELajHBFodlsGfpO2vWgiAiS4kFK3LYQT78TtTPr55fjtOLs8HwxVU+Gp3lg3FwotaJd3GSeNdQAg4ppwu6sZNga3FRgt+gM8Xc0CTeFq2PMV9AXFg2h5zQr9ycOs4zV1VK267VjtZubAs37n0DJpkquRO7X6OJ4lDZ2ikgqZhQMsQCcjA+lRGaQmL4shONKipRhiUQilnMWbHRMG5iLLM1kU5Xp59phjkCsgDjKTrPoi82QyhFibWh276sd4yvY9F9rRwnaKkc4uwtRVYhyKkT8FRStF1wNNVK1FKOjUWGM7A4Z3RByUmdoBXgtwxdggnhQBPoX3Fqg4W/HXuPJnSqNOBSPIfLAnJmAn77VsAVNuYLKF77eDc7G/TTq8Gwn7656wPEZI5lcUtwIBEVlT0IPl4iqexaD9JRYGdoXRTCSL3XJLb2j5dhw2Oo8y+qxg6+YcJx/CvhNwnZgj5gyQ9j5TaF/64Hjc2WeF5fdH95a2i44gxKEjBho4BuxeSq7zUALLBESvIlwgW0YuPbxpwpZ0ASGkSANj/uYdAHmtarGcxGsKgJ1Y0g7x89ePjojz8fP3l63I4/ffh470al1ZAac+zNhSnVu3FMXdM9VVp49pAt/cEwTy+e9fLBq0F+eZWnb/JdgNqn6+06if3s2D9K/Gz6epJM/rlRMr5IXzUpxxBib8SENGsEN2pyavSiyamLMPvGW3OvkQvQy2bhbkI340wwqP3BmPmb2LX3hwq7kV6BkIdh1785VXsv4v+paswqs69roYwK5pV+U/s6UNay9Hzw1+isf9D0sWb5+w+S7mfTF1ab98edF8Yk3vtG2wL57r8D3dZnUEsDBBQAAgAIADJ+jVVBXfE4uAEAAH0GAAAfAAAAdW5pdmVyc2FsL2h0bWxfc2tpbl9zZXR0aW5ncy5qc42UTVODMBCG7/0VHbw6HaUorbda6kxnPDhjb46HQLeUachmklCtjv9dQr8CLFpyIS9P3s1uyH73+uXjJV7/of9dvVfzl/q80sBqRhVwXdd5h55b3dM8W8Iiy4FnArwGsj0uPck/Z4Iy9kRlGu9era12/Dy0X1aMaxeXhIUiNE1oW8rwgwA/KfCrltohrX1KTp3jwhgUgwSFAWEGAlXOKsa7eqoeN8MGjFtQ/6ArlkDN9M4fPUad5NkxeAyj6djlEswlE7tnTHEQs2STKizE8hB/aIdLr3cSVHnim66wPNNmbiBvBp7dzvyZ301KBVrDIe44mviTexLmLAbuJhQGo2DyB1ozbhe0QW8znZkjHfrhMAxcWrIUWlWazqLbaFjHROnVqmYr+J4z8Gm6kpGc7UBdYoWykBccoFSY2oq00dAOEuXIlplI91w0toPk7Gatbde/UbWMQYxqeforbuxwmVYxatcMG9dsTdzavKu7XNAaDHm5dSPqM9UXOCVScZHQJLX43KdquzHNVmPnb2XeTG1ALRB52T7tqYAuuwmouVihFZgxLFnnpVbm8+52CnLrycVJNvfZ+/kFUEsDBBQAAgAIADJ+jVWUE7MiaQAAAG4AAAAcAAAAdW5pdmVyc2FsL2xvY2FsX3NldHRpbmdzLnhtbA3MMQ6DMAxA0Z1TWN4p7daBwMZWltIDWMRFkRwbkYDg9mT7w9Nv+zMKHLylYOrw9XgisM7mgy4Of9NQvxFSJvUkpuxQDaHvqlZsJvlyzgUmWIUu3iaOJTKPFIscdhGo4VNe/8Aem666AVBLAwQUAAIACAAzfo1VS5x1/vwAAAAQDQAAFwAAAHVuaXZlcnNhbC91bml2ZXJzYWwucG5n6wzwc+flkuJiYGDg9fRwCWJgYFZkYGCK52ADimRsvPkNSDEWB7k7Maw7J/MSyGFJd/R1ZGDY2M/9J5EVyOcs8IgsZmAQUwVhRs8glQ8MDDxLPV0cQyri3l7fyNtgwHDA4N/+Tfxf2jZdaOzl0pys+7QjhpuBQSHFiYGhYQonIwNDkBoLA4PHTAGgYCoxgrK+JyScJ6l4ToqbazUPqKDhbAvQJZrCTAwMS3w4GBgmGAH94HBqVHBUcFRwVHBUcFRwVHBUcFRwVHBUcGgLrkxxArb7VTLNn9fkPdy9GNQn+HGaDHNbru1inPJCz//HVZ61QDEGT1c/l3VOCU0AUEsDBBQAAgAIADN+jVXUtwyxSgAAAGoAAAAbAAAAdW5pdmVyc2FsL3VuaXZlcnNhbC5wbmcueG1ss7GvyM1RKEstKs7Mz7NVMtQzULK34+WyKShKLctMLVeoAIoZ6RlAgJJCJSq3PDOlJMNWydzcHCGWkZqZnlFiq2RqYQwX1AcaCQBQSwECAAAUAAIACAA2WaZSNmFYAkcDAADhCQAAFAAAAAAAAAABAAAAAAAAAAAAdW5pdmVyc2FsL3BsYXllci54bWxQSwECAAAUAAIACAAyfo1VyqMDbmwGAAAoGQAAHQAAAAAAAAABAAAAAAB5AwAAdW5pdmVyc2FsL2NvbW1vbl9tZXNzYWdlcy5sbmdQSwECAAAUAAIACAAyfo1VFR5gG6MAAAB/AQAALgAAAAAAAAABAAAAAAAgCgAAdW5pdmVyc2FsL3BsYXliYWNrX2FuZF9uYXZpZ2F0aW9uX3NldHRpbmdzLnhtbFBLAQIAABQAAgAIADJ+jVVZnjCJlQMAAN4QAAAnAAAAAAAAAAEAAAAAAA8LAAB1bml2ZXJzYWwvZmxhc2hfcHVibGlzaGluZ19zZXR0aW5ncy54bWxQSwECAAAUAAIACAAyfo1Vm5H/wGwDAACdDAAAIQAAAAAAAAABAAAAAADpDgAAdW5pdmVyc2FsL2ZsYXNoX3NraW5fc2V0dGluZ3MueG1sUEsBAgAAFAACAAgAMn6NVRi8N4iNAwAAaBAAACYAAAAAAAAAAQAAAAAAlBIAAHVuaXZlcnNhbC9odG1sX3B1Ymxpc2hpbmdfc2V0dGluZ3MueG1sUEsBAgAAFAACAAgAMn6NVUFd8Ti4AQAAfQYAAB8AAAAAAAAAAQAAAAAAZRYAAHVuaXZlcnNhbC9odG1sX3NraW5fc2V0dGluZ3MuanNQSwECAAAUAAIACAAyfo1VlBOzImkAAABuAAAAHAAAAAAAAAABAAAAAABaGAAAdW5pdmVyc2FsL2xvY2FsX3NldHRpbmdzLnhtbFBLAQIAABQAAgAIADN+jVVLnHX+/AAAABANAAAXAAAAAAAAAAAAAAAAAP0YAAB1bml2ZXJzYWwvdW5pdmVyc2FsLnBuZ1BLAQIAABQAAgAIADN+jVXUtwyxSgAAAGoAAAAbAAAAAAAAAAEAAAAAAC4aAAB1bml2ZXJzYWwvdW5pdmVyc2FsLnBuZy54bWxQSwUGAAAAAAoACgAGAwAAsRoAAAAA"/>
  <p:tag name="ISPRING_LMS_API_VERSION" val="SCORM 2004 (2nd edition)"/>
  <p:tag name="ISPRING_ULTRA_SCORM_COURSE_ID" val="C1D7A8B0-E697-44D9-A5EC-4633E4E1F1C9"/>
  <p:tag name="ISPRING_CMI5_LAUNCH_METHOD" val="any window"/>
  <p:tag name="ISPRINGCLOUDFOLDERID" val="1"/>
  <p:tag name="ISPRINGONLINEFOLDERID" val="1"/>
  <p:tag name="ISPRING_OUTPUT_FOLDER_UNSAVED" val="[[&quot;\uFFFD\uFFFD;\uFFFD{B2B02A11-CD1B-4486-AF51-A7A444006FF8}&quot;,&quot;C:\\Users\\pierr\\OneDrive - uny.ac.id&quot;]]"/>
  <p:tag name="ISPRING_PUBLISH_SETTINGS" val="{&quot;commonSettings&quot;:{&quot;webSettings&quot;:{&quot;useMobileViewer&quot;:&quot;T_FALSE&quot;},&quot;lmsSettings&quot;:{&quot;useMobileViewer&quot;:&quot;T_FALSE&quot;},&quot;cloudSettings&quot;:{&quot;useMobileViewer&quot;:&quot;T_FALSE&quot;},&quot;ispringLmsSettings&quot;:{&quot;useMobileViewer&quot;:&quot;T_FALSE&quot;},&quot;playerId&quot;:&quot;universal&quot;,&quot;studioSettings&quot;:{&quot;useMobileViewer&quot;:&quot;T_FALSE&quot;}},&quot;advancedSettings&quot;:{&quot;enableTextAllocation&quot;:&quot;T_TRUE&quot;,&quot;viewingFromLocalDrive&quot;:&quot;T_TRUE&quot;,&quot;contentScale&quot;:75,&quot;contentScaleMode&quot;:&quot;FIT_TO_WINDOW&quot;},&quot;accessibilitySettings&quot;:{&quot;enabled&quot;:&quot;T_FALSE&quot;},&quot;compressionSettings&quot;:{&quot;imageSettings&quot;:{&quot;jpegQuality&quot;:70,&quot;optimizeImageForResolution&quot;:&quot;T_FALSE&quot;},&quot;audioQuality&quot;:70,&quot;videoQuality&quot;:65},&quot;protectionSettings&quot;:{&quot;watermarkEnabled&quot;:&quot;T_FALSE&quot;,&quot;watermarkPosition&quot;:&quot;MIDDLE_CENTER&quot;,&quot;openWatermarkUrl&quot;:&quot;T_FALSE&quot;,&quot;openWatermarkWebPageInNewWindow&quot;:&quot;T_FALSE&quot;,&quot;displayAfterEnabled&quot;:&quot;T_FALSE&quot;,&quot;displayUntilEnabled&quot;:&quot;T_FALSE&quot;,&quot;domainRestrictionEnabled&quot;:&quot;T_FALSE&quot;,&quot;enablePassword&quot;:&quot;T_FALSE&quot;},&quot;videoSettings&quot;:{&quot;videoCompressionSettings&quot;:{&quot;audioQuality&quot;:70,&quot;videoQuality&quot;:75},&quot;secondsOnEachSlide&quot;:5,&quot;hostingSettings&quot;:{}},&quot;ispringOnlineSettings&quot;:{&quot;onlineDestinationFolderId&quot;:&quot;1&quot;},&quot;cloudSettings&quot;:{&quot;onlineDestinationFolderId&quot;:&quot;1&quot;},&quot;wordSettings&quot;:{&quot;printCopies&quot;:1},&quot;studioSettings&quot;:{&quot;onlineDestinationFolderId&quot;:&quot;1&quot;}}"/>
  <p:tag name="ISPRING_ULTRA_SCORM_SLIDE_COUNT" val="1"/>
  <p:tag name="ISPRING_SCORM_RATE_SLIDES" val="0"/>
  <p:tag name="ISPRING_SCORM_PASSING_SCORE" val="0.000000"/>
  <p:tag name="ISPRING_ULTRA_SCORM_COURCE_TITLE" val="Lembaga Negara 1.2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Lembaga Negara 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514C7A21-AED5-4AFF-8F0F-2CFE5A34BBDB}:313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4"/>
  <p:tag name="ISPRING_CUSTOM_TIMING_USED" val="0"/>
  <p:tag name="GENSWF_SLIDE_UID" val="{7B21ACB3-C28B-4A20-9E57-E23581CF27AD}:315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E1C97DFA-FF20-44C6-B81E-9ABE06B9165D}:314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4"/>
  <p:tag name="ISPRING_CUSTOM_TIMING_USED" val="0"/>
  <p:tag name="GENSWF_SLIDE_UID" val="{CE4045D9-9B64-4E38-B096-0BE537FE1671}:317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2"/>
  <p:tag name="ISPRING_CUSTOM_TIMING_USED" val="0"/>
  <p:tag name="GENSWF_SLIDE_UID" val="{EA806F31-BA32-4727-B114-1A2D6E2E1002}:318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2"/>
  <p:tag name="ISPRING_CUSTOM_TIMING_USED" val="0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  <p:tag name="GENSWF_SLIDE_UID" val="{72EA91BC-02AA-440E-AC39-43E84E25BD94}:32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D89DCD45-9A2C-48EC-905A-FEE3AB8779A6}:319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2"/>
  <p:tag name="ISPRING_CUSTOM_TIMING_USED" val="0"/>
  <p:tag name="GENSWF_SLIDE_UID" val="{9A17501C-E624-4E9C-B205-4824BF7C1795}:321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07D06444-D65B-4943-9BE0-E17BC0706F9C}:320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GENSWF_SLIDE_UID" val="{C08E0644-0118-45A2-87F2-9A8522AEE942}:256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1"/>
  <p:tag name="ISPRING_CUSTOM_TIMING_USED" val="0"/>
  <p:tag name="GENSWF_SLIDE_UID" val="{D64479D4-7337-409E-BD15-B71DD0C89D85}:257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2"/>
  <p:tag name="ISPRING_CUSTOM_TIMING_USED" val="0"/>
  <p:tag name="GENSWF_SLIDE_UID" val="{95467EAD-08C4-40EB-A3B7-E09D10AEFE45}:316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2"/>
  <p:tag name="ISPRING_CUSTOM_TIMING_USED" val="0"/>
  <p:tag name="GENSWF_SLIDE_UID" val="{BEC1D24C-91BE-4168-BA5B-F2412988B66C}:258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AA9F71D1-0E46-4B29-9453-67751F037C36}:260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4"/>
  <p:tag name="ISPRING_CUSTOM_TIMING_USED" val="0"/>
  <p:tag name="GENSWF_SLIDE_UID" val="{87F01CE0-0935-43A2-9E20-0E2D1F8D1C4D}:261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3"/>
  <p:tag name="ISPRING_CUSTOM_TIMING_USED" val="0"/>
  <p:tag name="GENSWF_SLIDE_UID" val="{99683612-FE87-4911-979B-1CCBD6317B6D}:312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LIDE_INDENT_LEVEL" val="4"/>
  <p:tag name="ISPRING_CUSTOM_TIMING_USED" val="0"/>
  <p:tag name="GENSWF_SLIDE_UID" val="{270C82C4-38C4-4FF8-AB92-1E6D0A24B5DF}:271"/>
  <p:tag name="ISPRING_SLIDE_BRANCHING_PROPERTIES" val="&lt;BranchingProperties&gt;&lt;nextAction&gt;&lt;action&gt;0&lt;/action&gt;&lt;/nextAction&gt;&lt;prevAction&gt;&lt;action&gt;0&lt;/action&gt;&lt;/prevAction&gt;&lt;lock&gt;1&lt;/lock&gt;&lt;/BranchingProperties&gt;&#10;"/>
</p:tagLst>
</file>

<file path=ppt/theme/theme1.xml><?xml version="1.0" encoding="utf-8"?>
<a:theme xmlns:a="http://schemas.openxmlformats.org/drawingml/2006/main" name="History Subject for High School: Indonesian Independence Day by Slidesgo">
  <a:themeElements>
    <a:clrScheme name="Simple Light">
      <a:dk1>
        <a:srgbClr val="FFFFFF"/>
      </a:dk1>
      <a:lt1>
        <a:srgbClr val="F3F5ED"/>
      </a:lt1>
      <a:dk2>
        <a:srgbClr val="BFBFBF"/>
      </a:dk2>
      <a:lt2>
        <a:srgbClr val="000000"/>
      </a:lt2>
      <a:accent1>
        <a:srgbClr val="74121B"/>
      </a:accent1>
      <a:accent2>
        <a:srgbClr val="B3121B"/>
      </a:accent2>
      <a:accent3>
        <a:srgbClr val="EE1C20"/>
      </a:accent3>
      <a:accent4>
        <a:srgbClr val="B30000"/>
      </a:accent4>
      <a:accent5>
        <a:srgbClr val="FFB522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4C8494E24706B4F92B9B0D63247A2C2" ma:contentTypeVersion="7" ma:contentTypeDescription="Create a new document." ma:contentTypeScope="" ma:versionID="71cdf1288546d0d6e12343f498c645aa">
  <xsd:schema xmlns:xsd="http://www.w3.org/2001/XMLSchema" xmlns:xs="http://www.w3.org/2001/XMLSchema" xmlns:p="http://schemas.microsoft.com/office/2006/metadata/properties" xmlns:ns3="5f48e9aa-4625-4071-9cdc-904aa5253f68" xmlns:ns4="e638f4ce-db4d-44f2-9406-05e8ec6b83e3" targetNamespace="http://schemas.microsoft.com/office/2006/metadata/properties" ma:root="true" ma:fieldsID="5097e6cf32248bd15788f21b376540c9" ns3:_="" ns4:_="">
    <xsd:import namespace="5f48e9aa-4625-4071-9cdc-904aa5253f68"/>
    <xsd:import namespace="e638f4ce-db4d-44f2-9406-05e8ec6b83e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48e9aa-4625-4071-9cdc-904aa5253f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38f4ce-db4d-44f2-9406-05e8ec6b83e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F34E6F-62E4-4588-B813-3DEB340A0E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f48e9aa-4625-4071-9cdc-904aa5253f68"/>
    <ds:schemaRef ds:uri="e638f4ce-db4d-44f2-9406-05e8ec6b83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AC731BA-065D-4A46-AB16-A2E980C6C0B3}">
  <ds:schemaRefs>
    <ds:schemaRef ds:uri="http://purl.org/dc/terms/"/>
    <ds:schemaRef ds:uri="http://purl.org/dc/dcmitype/"/>
    <ds:schemaRef ds:uri="5f48e9aa-4625-4071-9cdc-904aa5253f68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e638f4ce-db4d-44f2-9406-05e8ec6b83e3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C4EC0985-E50B-4464-A435-E67F3E13B38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962</TotalTime>
  <Words>510</Words>
  <Application>Microsoft Office PowerPoint</Application>
  <PresentationFormat>On-screen Show (16:9)</PresentationFormat>
  <Paragraphs>95</Paragraphs>
  <Slides>17</Slides>
  <Notes>17</Notes>
  <HiddenSlides>16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Montserrat SemiBold</vt:lpstr>
      <vt:lpstr>Arial</vt:lpstr>
      <vt:lpstr>Montserrat</vt:lpstr>
      <vt:lpstr>Comfortaa</vt:lpstr>
      <vt:lpstr>Gugi</vt:lpstr>
      <vt:lpstr>History Subject for High School: Indonesian Independence Day by Slidesgo</vt:lpstr>
      <vt:lpstr>Lembaga Negara di Indonesia</vt:lpstr>
      <vt:lpstr>Menu + Petunjuk</vt:lpstr>
      <vt:lpstr>Indikator</vt:lpstr>
      <vt:lpstr>01</vt:lpstr>
      <vt:lpstr>01</vt:lpstr>
      <vt:lpstr>APA ITU Lembaga Negara</vt:lpstr>
      <vt:lpstr>02</vt:lpstr>
      <vt:lpstr>LEMBAGA  Legislatif</vt:lpstr>
      <vt:lpstr>03</vt:lpstr>
      <vt:lpstr>LEMBAGA  Eksekutif</vt:lpstr>
      <vt:lpstr>04</vt:lpstr>
      <vt:lpstr>LEMBAGA  Yudikatif</vt:lpstr>
      <vt:lpstr>Yuk, tonton video belajar ini!</vt:lpstr>
      <vt:lpstr>Yuk, mengerjakan Latihan soal!</vt:lpstr>
      <vt:lpstr>Kini saatnya: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Lembaga Negara 1.2</dc:title>
  <dc:creator>Pierre Rainer</dc:creator>
  <cp:lastModifiedBy>Pierre Rainer Pandapotan Pasaribu</cp:lastModifiedBy>
  <cp:revision>5</cp:revision>
  <dcterms:modified xsi:type="dcterms:W3CDTF">2022-12-13T15:56:02Z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0x01010004C8494E24706B4F92B9B0D63247A2C2</vt:lpwstr>
  </property>
</Properties>
</file>